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elig Hurte" userId="21a793743085d266" providerId="LiveId" clId="{CFE37F7E-8458-48C8-9159-1A2EECA0DE80}"/>
    <pc:docChg chg="undo custSel addSld modSld">
      <pc:chgData name="Maelig Hurte" userId="21a793743085d266" providerId="LiveId" clId="{CFE37F7E-8458-48C8-9159-1A2EECA0DE80}" dt="2023-04-21T17:55:03.768" v="2247" actId="20577"/>
      <pc:docMkLst>
        <pc:docMk/>
      </pc:docMkLst>
      <pc:sldChg chg="addSp delSp modSp mod setBg setClrOvrMap">
        <pc:chgData name="Maelig Hurte" userId="21a793743085d266" providerId="LiveId" clId="{CFE37F7E-8458-48C8-9159-1A2EECA0DE80}" dt="2023-04-21T17:55:03.768" v="2247" actId="20577"/>
        <pc:sldMkLst>
          <pc:docMk/>
          <pc:sldMk cId="3684521234" sldId="256"/>
        </pc:sldMkLst>
        <pc:spChg chg="mod">
          <ac:chgData name="Maelig Hurte" userId="21a793743085d266" providerId="LiveId" clId="{CFE37F7E-8458-48C8-9159-1A2EECA0DE80}" dt="2023-04-21T17:03:04.160" v="49" actId="26606"/>
          <ac:spMkLst>
            <pc:docMk/>
            <pc:sldMk cId="3684521234" sldId="256"/>
            <ac:spMk id="2" creationId="{A72CA546-2A9E-9375-5EA2-3EB95CA9D7A3}"/>
          </ac:spMkLst>
        </pc:spChg>
        <pc:spChg chg="mod">
          <ac:chgData name="Maelig Hurte" userId="21a793743085d266" providerId="LiveId" clId="{CFE37F7E-8458-48C8-9159-1A2EECA0DE80}" dt="2023-04-21T17:55:03.768" v="2247" actId="20577"/>
          <ac:spMkLst>
            <pc:docMk/>
            <pc:sldMk cId="3684521234" sldId="256"/>
            <ac:spMk id="3" creationId="{7E80D856-BDFE-6602-3BFD-12BADC8A325B}"/>
          </ac:spMkLst>
        </pc:spChg>
        <pc:spChg chg="add del">
          <ac:chgData name="Maelig Hurte" userId="21a793743085d266" providerId="LiveId" clId="{CFE37F7E-8458-48C8-9159-1A2EECA0DE80}" dt="2023-04-21T15:02:48.162" v="38" actId="26606"/>
          <ac:spMkLst>
            <pc:docMk/>
            <pc:sldMk cId="3684521234" sldId="256"/>
            <ac:spMk id="8" creationId="{FFD48BC7-DC40-47DE-87EE-9F4B6ECB9ABB}"/>
          </ac:spMkLst>
        </pc:spChg>
        <pc:spChg chg="add del">
          <ac:chgData name="Maelig Hurte" userId="21a793743085d266" providerId="LiveId" clId="{CFE37F7E-8458-48C8-9159-1A2EECA0DE80}" dt="2023-04-21T15:02:49.612" v="40" actId="26606"/>
          <ac:spMkLst>
            <pc:docMk/>
            <pc:sldMk cId="3684521234" sldId="256"/>
            <ac:spMk id="9" creationId="{C1DD1A8A-57D5-4A81-AD04-532B043C5611}"/>
          </ac:spMkLst>
        </pc:spChg>
        <pc:spChg chg="add del">
          <ac:chgData name="Maelig Hurte" userId="21a793743085d266" providerId="LiveId" clId="{CFE37F7E-8458-48C8-9159-1A2EECA0DE80}" dt="2023-04-21T15:02:48.162" v="38" actId="26606"/>
          <ac:spMkLst>
            <pc:docMk/>
            <pc:sldMk cId="3684521234" sldId="256"/>
            <ac:spMk id="10" creationId="{E502BBC7-2C76-46F3-BC24-5985BC13DB88}"/>
          </ac:spMkLst>
        </pc:spChg>
        <pc:spChg chg="add del">
          <ac:chgData name="Maelig Hurte" userId="21a793743085d266" providerId="LiveId" clId="{CFE37F7E-8458-48C8-9159-1A2EECA0DE80}" dt="2023-04-21T15:02:49.612" v="40" actId="26606"/>
          <ac:spMkLst>
            <pc:docMk/>
            <pc:sldMk cId="3684521234" sldId="256"/>
            <ac:spMk id="11" creationId="{007891EC-4501-44ED-A8C8-B11B6DB767AB}"/>
          </ac:spMkLst>
        </pc:spChg>
        <pc:spChg chg="add del">
          <ac:chgData name="Maelig Hurte" userId="21a793743085d266" providerId="LiveId" clId="{CFE37F7E-8458-48C8-9159-1A2EECA0DE80}" dt="2023-04-21T15:02:48.162" v="38" actId="26606"/>
          <ac:spMkLst>
            <pc:docMk/>
            <pc:sldMk cId="3684521234" sldId="256"/>
            <ac:spMk id="12" creationId="{C7F28D52-2A5F-4D23-81AE-7CB8B591C7AF}"/>
          </ac:spMkLst>
        </pc:spChg>
        <pc:spChg chg="add del">
          <ac:chgData name="Maelig Hurte" userId="21a793743085d266" providerId="LiveId" clId="{CFE37F7E-8458-48C8-9159-1A2EECA0DE80}" dt="2023-04-21T15:02:50.896" v="42" actId="26606"/>
          <ac:spMkLst>
            <pc:docMk/>
            <pc:sldMk cId="3684521234" sldId="256"/>
            <ac:spMk id="13" creationId="{71B2258F-86CA-4D4D-8270-BC05FCDEBFB3}"/>
          </ac:spMkLst>
        </pc:spChg>
        <pc:spChg chg="add del">
          <ac:chgData name="Maelig Hurte" userId="21a793743085d266" providerId="LiveId" clId="{CFE37F7E-8458-48C8-9159-1A2EECA0DE80}" dt="2023-04-21T15:02:48.162" v="38" actId="26606"/>
          <ac:spMkLst>
            <pc:docMk/>
            <pc:sldMk cId="3684521234" sldId="256"/>
            <ac:spMk id="14" creationId="{3629484E-3792-4B3D-89AD-7C8A1ED0E0D4}"/>
          </ac:spMkLst>
        </pc:spChg>
        <pc:spChg chg="add del">
          <ac:chgData name="Maelig Hurte" userId="21a793743085d266" providerId="LiveId" clId="{CFE37F7E-8458-48C8-9159-1A2EECA0DE80}" dt="2023-04-21T15:02:53.286" v="44" actId="26606"/>
          <ac:spMkLst>
            <pc:docMk/>
            <pc:sldMk cId="3684521234" sldId="256"/>
            <ac:spMk id="17" creationId="{5A59F003-E00A-43F9-91DC-CC54E3B87466}"/>
          </ac:spMkLst>
        </pc:spChg>
        <pc:spChg chg="add del">
          <ac:chgData name="Maelig Hurte" userId="21a793743085d266" providerId="LiveId" clId="{CFE37F7E-8458-48C8-9159-1A2EECA0DE80}" dt="2023-04-21T15:02:53.286" v="44" actId="26606"/>
          <ac:spMkLst>
            <pc:docMk/>
            <pc:sldMk cId="3684521234" sldId="256"/>
            <ac:spMk id="19" creationId="{D74A4382-E3AD-430A-9A1F-DFA3E0E77A7D}"/>
          </ac:spMkLst>
        </pc:spChg>
        <pc:spChg chg="add del">
          <ac:chgData name="Maelig Hurte" userId="21a793743085d266" providerId="LiveId" clId="{CFE37F7E-8458-48C8-9159-1A2EECA0DE80}" dt="2023-04-21T15:02:53.286" v="44" actId="26606"/>
          <ac:spMkLst>
            <pc:docMk/>
            <pc:sldMk cId="3684521234" sldId="256"/>
            <ac:spMk id="20" creationId="{79F40191-0F44-4FD1-82CC-ACB507C14BE6}"/>
          </ac:spMkLst>
        </pc:spChg>
        <pc:spChg chg="add del">
          <ac:chgData name="Maelig Hurte" userId="21a793743085d266" providerId="LiveId" clId="{CFE37F7E-8458-48C8-9159-1A2EECA0DE80}" dt="2023-04-21T17:03:02.537" v="46" actId="26606"/>
          <ac:spMkLst>
            <pc:docMk/>
            <pc:sldMk cId="3684521234" sldId="256"/>
            <ac:spMk id="22" creationId="{FFD48BC7-DC40-47DE-87EE-9F4B6ECB9ABB}"/>
          </ac:spMkLst>
        </pc:spChg>
        <pc:spChg chg="add del">
          <ac:chgData name="Maelig Hurte" userId="21a793743085d266" providerId="LiveId" clId="{CFE37F7E-8458-48C8-9159-1A2EECA0DE80}" dt="2023-04-21T17:03:02.537" v="46" actId="26606"/>
          <ac:spMkLst>
            <pc:docMk/>
            <pc:sldMk cId="3684521234" sldId="256"/>
            <ac:spMk id="23" creationId="{E502BBC7-2C76-46F3-BC24-5985BC13DB88}"/>
          </ac:spMkLst>
        </pc:spChg>
        <pc:spChg chg="add del">
          <ac:chgData name="Maelig Hurte" userId="21a793743085d266" providerId="LiveId" clId="{CFE37F7E-8458-48C8-9159-1A2EECA0DE80}" dt="2023-04-21T17:03:02.537" v="46" actId="26606"/>
          <ac:spMkLst>
            <pc:docMk/>
            <pc:sldMk cId="3684521234" sldId="256"/>
            <ac:spMk id="24" creationId="{C7F28D52-2A5F-4D23-81AE-7CB8B591C7AF}"/>
          </ac:spMkLst>
        </pc:spChg>
        <pc:spChg chg="add del">
          <ac:chgData name="Maelig Hurte" userId="21a793743085d266" providerId="LiveId" clId="{CFE37F7E-8458-48C8-9159-1A2EECA0DE80}" dt="2023-04-21T17:03:02.537" v="46" actId="26606"/>
          <ac:spMkLst>
            <pc:docMk/>
            <pc:sldMk cId="3684521234" sldId="256"/>
            <ac:spMk id="25" creationId="{3629484E-3792-4B3D-89AD-7C8A1ED0E0D4}"/>
          </ac:spMkLst>
        </pc:spChg>
        <pc:spChg chg="add del">
          <ac:chgData name="Maelig Hurte" userId="21a793743085d266" providerId="LiveId" clId="{CFE37F7E-8458-48C8-9159-1A2EECA0DE80}" dt="2023-04-21T17:03:04.124" v="48" actId="26606"/>
          <ac:spMkLst>
            <pc:docMk/>
            <pc:sldMk cId="3684521234" sldId="256"/>
            <ac:spMk id="27" creationId="{5A59F003-E00A-43F9-91DC-CC54E3B87466}"/>
          </ac:spMkLst>
        </pc:spChg>
        <pc:spChg chg="add del">
          <ac:chgData name="Maelig Hurte" userId="21a793743085d266" providerId="LiveId" clId="{CFE37F7E-8458-48C8-9159-1A2EECA0DE80}" dt="2023-04-21T17:03:04.124" v="48" actId="26606"/>
          <ac:spMkLst>
            <pc:docMk/>
            <pc:sldMk cId="3684521234" sldId="256"/>
            <ac:spMk id="29" creationId="{D74A4382-E3AD-430A-9A1F-DFA3E0E77A7D}"/>
          </ac:spMkLst>
        </pc:spChg>
        <pc:spChg chg="add del">
          <ac:chgData name="Maelig Hurte" userId="21a793743085d266" providerId="LiveId" clId="{CFE37F7E-8458-48C8-9159-1A2EECA0DE80}" dt="2023-04-21T17:03:04.124" v="48" actId="26606"/>
          <ac:spMkLst>
            <pc:docMk/>
            <pc:sldMk cId="3684521234" sldId="256"/>
            <ac:spMk id="30" creationId="{79F40191-0F44-4FD1-82CC-ACB507C14BE6}"/>
          </ac:spMkLst>
        </pc:spChg>
        <pc:spChg chg="add">
          <ac:chgData name="Maelig Hurte" userId="21a793743085d266" providerId="LiveId" clId="{CFE37F7E-8458-48C8-9159-1A2EECA0DE80}" dt="2023-04-21T17:03:04.160" v="49" actId="26606"/>
          <ac:spMkLst>
            <pc:docMk/>
            <pc:sldMk cId="3684521234" sldId="256"/>
            <ac:spMk id="32" creationId="{C1DD1A8A-57D5-4A81-AD04-532B043C5611}"/>
          </ac:spMkLst>
        </pc:spChg>
        <pc:spChg chg="add">
          <ac:chgData name="Maelig Hurte" userId="21a793743085d266" providerId="LiveId" clId="{CFE37F7E-8458-48C8-9159-1A2EECA0DE80}" dt="2023-04-21T17:03:04.160" v="49" actId="26606"/>
          <ac:spMkLst>
            <pc:docMk/>
            <pc:sldMk cId="3684521234" sldId="256"/>
            <ac:spMk id="34" creationId="{007891EC-4501-44ED-A8C8-B11B6DB767AB}"/>
          </ac:spMkLst>
        </pc:spChg>
        <pc:picChg chg="add del">
          <ac:chgData name="Maelig Hurte" userId="21a793743085d266" providerId="LiveId" clId="{CFE37F7E-8458-48C8-9159-1A2EECA0DE80}" dt="2023-04-21T15:02:49.612" v="40" actId="26606"/>
          <ac:picMkLst>
            <pc:docMk/>
            <pc:sldMk cId="3684521234" sldId="256"/>
            <ac:picMk id="5" creationId="{F8694B88-9C9C-E9F9-4CAD-33C4349AE286}"/>
          </ac:picMkLst>
        </pc:picChg>
        <pc:picChg chg="add del">
          <ac:chgData name="Maelig Hurte" userId="21a793743085d266" providerId="LiveId" clId="{CFE37F7E-8458-48C8-9159-1A2EECA0DE80}" dt="2023-04-21T15:02:50.896" v="42" actId="26606"/>
          <ac:picMkLst>
            <pc:docMk/>
            <pc:sldMk cId="3684521234" sldId="256"/>
            <ac:picMk id="15" creationId="{DD30DA77-91B4-1629-438C-C12A6DC553FA}"/>
          </ac:picMkLst>
        </pc:picChg>
        <pc:picChg chg="add del">
          <ac:chgData name="Maelig Hurte" userId="21a793743085d266" providerId="LiveId" clId="{CFE37F7E-8458-48C8-9159-1A2EECA0DE80}" dt="2023-04-21T15:02:53.286" v="44" actId="26606"/>
          <ac:picMkLst>
            <pc:docMk/>
            <pc:sldMk cId="3684521234" sldId="256"/>
            <ac:picMk id="18" creationId="{FCA3BD97-C4FD-6D70-F9C5-28A08331E01D}"/>
          </ac:picMkLst>
        </pc:picChg>
        <pc:picChg chg="add del">
          <ac:chgData name="Maelig Hurte" userId="21a793743085d266" providerId="LiveId" clId="{CFE37F7E-8458-48C8-9159-1A2EECA0DE80}" dt="2023-04-21T17:03:04.124" v="48" actId="26606"/>
          <ac:picMkLst>
            <pc:docMk/>
            <pc:sldMk cId="3684521234" sldId="256"/>
            <ac:picMk id="28" creationId="{FCA3BD97-C4FD-6D70-F9C5-28A08331E01D}"/>
          </ac:picMkLst>
        </pc:picChg>
        <pc:picChg chg="add">
          <ac:chgData name="Maelig Hurte" userId="21a793743085d266" providerId="LiveId" clId="{CFE37F7E-8458-48C8-9159-1A2EECA0DE80}" dt="2023-04-21T17:03:04.160" v="49" actId="26606"/>
          <ac:picMkLst>
            <pc:docMk/>
            <pc:sldMk cId="3684521234" sldId="256"/>
            <ac:picMk id="33" creationId="{F8694B88-9C9C-E9F9-4CAD-33C4349AE286}"/>
          </ac:picMkLst>
        </pc:picChg>
      </pc:sldChg>
      <pc:sldChg chg="addSp delSp modSp new mod setBg">
        <pc:chgData name="Maelig Hurte" userId="21a793743085d266" providerId="LiveId" clId="{CFE37F7E-8458-48C8-9159-1A2EECA0DE80}" dt="2023-04-21T17:05:55.304" v="460" actId="26606"/>
        <pc:sldMkLst>
          <pc:docMk/>
          <pc:sldMk cId="2705372335" sldId="257"/>
        </pc:sldMkLst>
        <pc:spChg chg="mod">
          <ac:chgData name="Maelig Hurte" userId="21a793743085d266" providerId="LiveId" clId="{CFE37F7E-8458-48C8-9159-1A2EECA0DE80}" dt="2023-04-21T17:05:55.304" v="460" actId="26606"/>
          <ac:spMkLst>
            <pc:docMk/>
            <pc:sldMk cId="2705372335" sldId="257"/>
            <ac:spMk id="2" creationId="{6598B633-18C4-0921-D39C-26F730A22634}"/>
          </ac:spMkLst>
        </pc:spChg>
        <pc:spChg chg="mod">
          <ac:chgData name="Maelig Hurte" userId="21a793743085d266" providerId="LiveId" clId="{CFE37F7E-8458-48C8-9159-1A2EECA0DE80}" dt="2023-04-21T17:05:55.304" v="460" actId="26606"/>
          <ac:spMkLst>
            <pc:docMk/>
            <pc:sldMk cId="2705372335" sldId="257"/>
            <ac:spMk id="3" creationId="{2450F3E7-90C3-D208-1514-B3A16F7E3BC1}"/>
          </ac:spMkLst>
        </pc:spChg>
        <pc:spChg chg="add del">
          <ac:chgData name="Maelig Hurte" userId="21a793743085d266" providerId="LiveId" clId="{CFE37F7E-8458-48C8-9159-1A2EECA0DE80}" dt="2023-04-21T17:05:55.297" v="459" actId="26606"/>
          <ac:spMkLst>
            <pc:docMk/>
            <pc:sldMk cId="2705372335" sldId="257"/>
            <ac:spMk id="9" creationId="{F13C74B1-5B17-4795-BED0-7140497B445A}"/>
          </ac:spMkLst>
        </pc:spChg>
        <pc:spChg chg="add del">
          <ac:chgData name="Maelig Hurte" userId="21a793743085d266" providerId="LiveId" clId="{CFE37F7E-8458-48C8-9159-1A2EECA0DE80}" dt="2023-04-21T17:05:55.297" v="459" actId="26606"/>
          <ac:spMkLst>
            <pc:docMk/>
            <pc:sldMk cId="2705372335" sldId="257"/>
            <ac:spMk id="11" creationId="{D4974D33-8DC5-464E-8C6D-BE58F0669C17}"/>
          </ac:spMkLst>
        </pc:spChg>
        <pc:spChg chg="add">
          <ac:chgData name="Maelig Hurte" userId="21a793743085d266" providerId="LiveId" clId="{CFE37F7E-8458-48C8-9159-1A2EECA0DE80}" dt="2023-04-21T17:05:55.304" v="460" actId="26606"/>
          <ac:spMkLst>
            <pc:docMk/>
            <pc:sldMk cId="2705372335" sldId="257"/>
            <ac:spMk id="13" creationId="{D009D6D5-DAC2-4A8B-A17A-E206B9012D09}"/>
          </ac:spMkLst>
        </pc:spChg>
        <pc:picChg chg="add del">
          <ac:chgData name="Maelig Hurte" userId="21a793743085d266" providerId="LiveId" clId="{CFE37F7E-8458-48C8-9159-1A2EECA0DE80}" dt="2023-04-21T17:05:55.297" v="459" actId="26606"/>
          <ac:picMkLst>
            <pc:docMk/>
            <pc:sldMk cId="2705372335" sldId="257"/>
            <ac:picMk id="5" creationId="{9763BE44-7378-A17C-984E-15572A653080}"/>
          </ac:picMkLst>
        </pc:picChg>
        <pc:picChg chg="add">
          <ac:chgData name="Maelig Hurte" userId="21a793743085d266" providerId="LiveId" clId="{CFE37F7E-8458-48C8-9159-1A2EECA0DE80}" dt="2023-04-21T17:05:55.304" v="460" actId="26606"/>
          <ac:picMkLst>
            <pc:docMk/>
            <pc:sldMk cId="2705372335" sldId="257"/>
            <ac:picMk id="14" creationId="{497964DC-04D0-38F4-06ED-284362680D55}"/>
          </ac:picMkLst>
        </pc:picChg>
      </pc:sldChg>
      <pc:sldChg chg="addSp delSp modSp new mod setBg">
        <pc:chgData name="Maelig Hurte" userId="21a793743085d266" providerId="LiveId" clId="{CFE37F7E-8458-48C8-9159-1A2EECA0DE80}" dt="2023-04-21T17:52:12.434" v="2153" actId="26606"/>
        <pc:sldMkLst>
          <pc:docMk/>
          <pc:sldMk cId="3643880690" sldId="258"/>
        </pc:sldMkLst>
        <pc:spChg chg="mod ord">
          <ac:chgData name="Maelig Hurte" userId="21a793743085d266" providerId="LiveId" clId="{CFE37F7E-8458-48C8-9159-1A2EECA0DE80}" dt="2023-04-21T17:52:12.434" v="2153" actId="26606"/>
          <ac:spMkLst>
            <pc:docMk/>
            <pc:sldMk cId="3643880690" sldId="258"/>
            <ac:spMk id="2" creationId="{97E18AD6-846A-F491-7CD6-A44E534D4293}"/>
          </ac:spMkLst>
        </pc:spChg>
        <pc:spChg chg="mod">
          <ac:chgData name="Maelig Hurte" userId="21a793743085d266" providerId="LiveId" clId="{CFE37F7E-8458-48C8-9159-1A2EECA0DE80}" dt="2023-04-21T17:52:12.434" v="2153" actId="26606"/>
          <ac:spMkLst>
            <pc:docMk/>
            <pc:sldMk cId="3643880690" sldId="258"/>
            <ac:spMk id="3" creationId="{5D1EAE7C-43A2-0327-141C-2D79589C40F4}"/>
          </ac:spMkLst>
        </pc:spChg>
        <pc:spChg chg="add del">
          <ac:chgData name="Maelig Hurte" userId="21a793743085d266" providerId="LiveId" clId="{CFE37F7E-8458-48C8-9159-1A2EECA0DE80}" dt="2023-04-21T17:15:04.745" v="1087" actId="26606"/>
          <ac:spMkLst>
            <pc:docMk/>
            <pc:sldMk cId="3643880690" sldId="258"/>
            <ac:spMk id="9" creationId="{8FC9BE17-9A7B-462D-AE50-3D8777387304}"/>
          </ac:spMkLst>
        </pc:spChg>
        <pc:spChg chg="add del">
          <ac:chgData name="Maelig Hurte" userId="21a793743085d266" providerId="LiveId" clId="{CFE37F7E-8458-48C8-9159-1A2EECA0DE80}" dt="2023-04-21T17:15:04.745" v="1087" actId="26606"/>
          <ac:spMkLst>
            <pc:docMk/>
            <pc:sldMk cId="3643880690" sldId="258"/>
            <ac:spMk id="11" creationId="{3EBE8569-6AEC-4B8C-8D53-2DE337CDBA65}"/>
          </ac:spMkLst>
        </pc:spChg>
        <pc:spChg chg="add del">
          <ac:chgData name="Maelig Hurte" userId="21a793743085d266" providerId="LiveId" clId="{CFE37F7E-8458-48C8-9159-1A2EECA0DE80}" dt="2023-04-21T17:15:04.745" v="1087" actId="26606"/>
          <ac:spMkLst>
            <pc:docMk/>
            <pc:sldMk cId="3643880690" sldId="258"/>
            <ac:spMk id="13" creationId="{55D4142C-5077-457F-A6AD-3FECFDB39685}"/>
          </ac:spMkLst>
        </pc:spChg>
        <pc:spChg chg="add del">
          <ac:chgData name="Maelig Hurte" userId="21a793743085d266" providerId="LiveId" clId="{CFE37F7E-8458-48C8-9159-1A2EECA0DE80}" dt="2023-04-21T17:15:04.745" v="1087" actId="26606"/>
          <ac:spMkLst>
            <pc:docMk/>
            <pc:sldMk cId="3643880690" sldId="258"/>
            <ac:spMk id="15" creationId="{7A5F0580-5EE9-419F-96EE-B6529EF6E7D0}"/>
          </ac:spMkLst>
        </pc:spChg>
        <pc:spChg chg="add del">
          <ac:chgData name="Maelig Hurte" userId="21a793743085d266" providerId="LiveId" clId="{CFE37F7E-8458-48C8-9159-1A2EECA0DE80}" dt="2023-04-21T17:15:05.621" v="1089" actId="26606"/>
          <ac:spMkLst>
            <pc:docMk/>
            <pc:sldMk cId="3643880690" sldId="258"/>
            <ac:spMk id="17" creationId="{79BB35BC-D5C2-4C8B-A22A-A71E6191913B}"/>
          </ac:spMkLst>
        </pc:spChg>
        <pc:spChg chg="add del">
          <ac:chgData name="Maelig Hurte" userId="21a793743085d266" providerId="LiveId" clId="{CFE37F7E-8458-48C8-9159-1A2EECA0DE80}" dt="2023-04-21T17:15:36.739" v="1097" actId="26606"/>
          <ac:spMkLst>
            <pc:docMk/>
            <pc:sldMk cId="3643880690" sldId="258"/>
            <ac:spMk id="20" creationId="{8FC9BE17-9A7B-462D-AE50-3D8777387304}"/>
          </ac:spMkLst>
        </pc:spChg>
        <pc:spChg chg="add del">
          <ac:chgData name="Maelig Hurte" userId="21a793743085d266" providerId="LiveId" clId="{CFE37F7E-8458-48C8-9159-1A2EECA0DE80}" dt="2023-04-21T17:15:36.739" v="1097" actId="26606"/>
          <ac:spMkLst>
            <pc:docMk/>
            <pc:sldMk cId="3643880690" sldId="258"/>
            <ac:spMk id="22" creationId="{3EBE8569-6AEC-4B8C-8D53-2DE337CDBA65}"/>
          </ac:spMkLst>
        </pc:spChg>
        <pc:spChg chg="add del">
          <ac:chgData name="Maelig Hurte" userId="21a793743085d266" providerId="LiveId" clId="{CFE37F7E-8458-48C8-9159-1A2EECA0DE80}" dt="2023-04-21T17:15:36.739" v="1097" actId="26606"/>
          <ac:spMkLst>
            <pc:docMk/>
            <pc:sldMk cId="3643880690" sldId="258"/>
            <ac:spMk id="23" creationId="{55D4142C-5077-457F-A6AD-3FECFDB39685}"/>
          </ac:spMkLst>
        </pc:spChg>
        <pc:spChg chg="add del">
          <ac:chgData name="Maelig Hurte" userId="21a793743085d266" providerId="LiveId" clId="{CFE37F7E-8458-48C8-9159-1A2EECA0DE80}" dt="2023-04-21T17:15:36.739" v="1097" actId="26606"/>
          <ac:spMkLst>
            <pc:docMk/>
            <pc:sldMk cId="3643880690" sldId="258"/>
            <ac:spMk id="24" creationId="{7A5F0580-5EE9-419F-96EE-B6529EF6E7D0}"/>
          </ac:spMkLst>
        </pc:spChg>
        <pc:spChg chg="add del">
          <ac:chgData name="Maelig Hurte" userId="21a793743085d266" providerId="LiveId" clId="{CFE37F7E-8458-48C8-9159-1A2EECA0DE80}" dt="2023-04-21T17:15:27.745" v="1092" actId="26606"/>
          <ac:spMkLst>
            <pc:docMk/>
            <pc:sldMk cId="3643880690" sldId="258"/>
            <ac:spMk id="29" creationId="{D009D6D5-DAC2-4A8B-A17A-E206B9012D09}"/>
          </ac:spMkLst>
        </pc:spChg>
        <pc:spChg chg="add del">
          <ac:chgData name="Maelig Hurte" userId="21a793743085d266" providerId="LiveId" clId="{CFE37F7E-8458-48C8-9159-1A2EECA0DE80}" dt="2023-04-21T17:15:32.973" v="1094" actId="26606"/>
          <ac:spMkLst>
            <pc:docMk/>
            <pc:sldMk cId="3643880690" sldId="258"/>
            <ac:spMk id="31" creationId="{3EBE8569-6AEC-4B8C-8D53-2DE337CDBA65}"/>
          </ac:spMkLst>
        </pc:spChg>
        <pc:spChg chg="add del">
          <ac:chgData name="Maelig Hurte" userId="21a793743085d266" providerId="LiveId" clId="{CFE37F7E-8458-48C8-9159-1A2EECA0DE80}" dt="2023-04-21T17:15:32.973" v="1094" actId="26606"/>
          <ac:spMkLst>
            <pc:docMk/>
            <pc:sldMk cId="3643880690" sldId="258"/>
            <ac:spMk id="32" creationId="{8FC9BE17-9A7B-462D-AE50-3D8777387304}"/>
          </ac:spMkLst>
        </pc:spChg>
        <pc:spChg chg="add del">
          <ac:chgData name="Maelig Hurte" userId="21a793743085d266" providerId="LiveId" clId="{CFE37F7E-8458-48C8-9159-1A2EECA0DE80}" dt="2023-04-21T17:15:32.973" v="1094" actId="26606"/>
          <ac:spMkLst>
            <pc:docMk/>
            <pc:sldMk cId="3643880690" sldId="258"/>
            <ac:spMk id="33" creationId="{55D4142C-5077-457F-A6AD-3FECFDB39685}"/>
          </ac:spMkLst>
        </pc:spChg>
        <pc:spChg chg="add del">
          <ac:chgData name="Maelig Hurte" userId="21a793743085d266" providerId="LiveId" clId="{CFE37F7E-8458-48C8-9159-1A2EECA0DE80}" dt="2023-04-21T17:15:32.973" v="1094" actId="26606"/>
          <ac:spMkLst>
            <pc:docMk/>
            <pc:sldMk cId="3643880690" sldId="258"/>
            <ac:spMk id="35" creationId="{7A5F0580-5EE9-419F-96EE-B6529EF6E7D0}"/>
          </ac:spMkLst>
        </pc:spChg>
        <pc:spChg chg="add del">
          <ac:chgData name="Maelig Hurte" userId="21a793743085d266" providerId="LiveId" clId="{CFE37F7E-8458-48C8-9159-1A2EECA0DE80}" dt="2023-04-21T17:15:36.739" v="1096" actId="26606"/>
          <ac:spMkLst>
            <pc:docMk/>
            <pc:sldMk cId="3643880690" sldId="258"/>
            <ac:spMk id="37" creationId="{04812C46-200A-4DEB-A05E-3ED6C68C2387}"/>
          </ac:spMkLst>
        </pc:spChg>
        <pc:spChg chg="add del">
          <ac:chgData name="Maelig Hurte" userId="21a793743085d266" providerId="LiveId" clId="{CFE37F7E-8458-48C8-9159-1A2EECA0DE80}" dt="2023-04-21T17:15:36.739" v="1096" actId="26606"/>
          <ac:spMkLst>
            <pc:docMk/>
            <pc:sldMk cId="3643880690" sldId="258"/>
            <ac:spMk id="38" creationId="{D1EA859B-E555-4109-94F3-6700E046E008}"/>
          </ac:spMkLst>
        </pc:spChg>
        <pc:spChg chg="add del">
          <ac:chgData name="Maelig Hurte" userId="21a793743085d266" providerId="LiveId" clId="{CFE37F7E-8458-48C8-9159-1A2EECA0DE80}" dt="2023-04-21T17:23:40.353" v="1514" actId="26606"/>
          <ac:spMkLst>
            <pc:docMk/>
            <pc:sldMk cId="3643880690" sldId="258"/>
            <ac:spMk id="40" creationId="{8FC9BE17-9A7B-462D-AE50-3D8777387304}"/>
          </ac:spMkLst>
        </pc:spChg>
        <pc:spChg chg="add del">
          <ac:chgData name="Maelig Hurte" userId="21a793743085d266" providerId="LiveId" clId="{CFE37F7E-8458-48C8-9159-1A2EECA0DE80}" dt="2023-04-21T17:23:40.353" v="1514" actId="26606"/>
          <ac:spMkLst>
            <pc:docMk/>
            <pc:sldMk cId="3643880690" sldId="258"/>
            <ac:spMk id="41" creationId="{3EBE8569-6AEC-4B8C-8D53-2DE337CDBA65}"/>
          </ac:spMkLst>
        </pc:spChg>
        <pc:spChg chg="add del">
          <ac:chgData name="Maelig Hurte" userId="21a793743085d266" providerId="LiveId" clId="{CFE37F7E-8458-48C8-9159-1A2EECA0DE80}" dt="2023-04-21T17:23:40.353" v="1514" actId="26606"/>
          <ac:spMkLst>
            <pc:docMk/>
            <pc:sldMk cId="3643880690" sldId="258"/>
            <ac:spMk id="42" creationId="{55D4142C-5077-457F-A6AD-3FECFDB39685}"/>
          </ac:spMkLst>
        </pc:spChg>
        <pc:spChg chg="add del">
          <ac:chgData name="Maelig Hurte" userId="21a793743085d266" providerId="LiveId" clId="{CFE37F7E-8458-48C8-9159-1A2EECA0DE80}" dt="2023-04-21T17:23:40.353" v="1514" actId="26606"/>
          <ac:spMkLst>
            <pc:docMk/>
            <pc:sldMk cId="3643880690" sldId="258"/>
            <ac:spMk id="43" creationId="{7A5F0580-5EE9-419F-96EE-B6529EF6E7D0}"/>
          </ac:spMkLst>
        </pc:spChg>
        <pc:spChg chg="add del">
          <ac:chgData name="Maelig Hurte" userId="21a793743085d266" providerId="LiveId" clId="{CFE37F7E-8458-48C8-9159-1A2EECA0DE80}" dt="2023-04-21T17:52:12.434" v="2153" actId="26606"/>
          <ac:spMkLst>
            <pc:docMk/>
            <pc:sldMk cId="3643880690" sldId="258"/>
            <ac:spMk id="48" creationId="{B1595A09-E336-4D1B-9B3A-06A2287A54E2}"/>
          </ac:spMkLst>
        </pc:spChg>
        <pc:spChg chg="add del">
          <ac:chgData name="Maelig Hurte" userId="21a793743085d266" providerId="LiveId" clId="{CFE37F7E-8458-48C8-9159-1A2EECA0DE80}" dt="2023-04-21T17:52:12.434" v="2153" actId="26606"/>
          <ac:spMkLst>
            <pc:docMk/>
            <pc:sldMk cId="3643880690" sldId="258"/>
            <ac:spMk id="50" creationId="{3540989C-C7B8-473B-BF87-6F2DA6A90006}"/>
          </ac:spMkLst>
        </pc:spChg>
        <pc:spChg chg="add">
          <ac:chgData name="Maelig Hurte" userId="21a793743085d266" providerId="LiveId" clId="{CFE37F7E-8458-48C8-9159-1A2EECA0DE80}" dt="2023-04-21T17:52:12.434" v="2153" actId="26606"/>
          <ac:spMkLst>
            <pc:docMk/>
            <pc:sldMk cId="3643880690" sldId="258"/>
            <ac:spMk id="52" creationId="{F13C74B1-5B17-4795-BED0-7140497B445A}"/>
          </ac:spMkLst>
        </pc:spChg>
        <pc:spChg chg="add">
          <ac:chgData name="Maelig Hurte" userId="21a793743085d266" providerId="LiveId" clId="{CFE37F7E-8458-48C8-9159-1A2EECA0DE80}" dt="2023-04-21T17:52:12.434" v="2153" actId="26606"/>
          <ac:spMkLst>
            <pc:docMk/>
            <pc:sldMk cId="3643880690" sldId="258"/>
            <ac:spMk id="53" creationId="{D4974D33-8DC5-464E-8C6D-BE58F0669C17}"/>
          </ac:spMkLst>
        </pc:spChg>
        <pc:spChg chg="add del">
          <ac:chgData name="Maelig Hurte" userId="21a793743085d266" providerId="LiveId" clId="{CFE37F7E-8458-48C8-9159-1A2EECA0DE80}" dt="2023-04-21T17:52:04.458" v="2151" actId="26606"/>
          <ac:spMkLst>
            <pc:docMk/>
            <pc:sldMk cId="3643880690" sldId="258"/>
            <ac:spMk id="55" creationId="{2172A0AC-3DCE-4672-BCAF-28FEF91F6020}"/>
          </ac:spMkLst>
        </pc:spChg>
        <pc:spChg chg="add del">
          <ac:chgData name="Maelig Hurte" userId="21a793743085d266" providerId="LiveId" clId="{CFE37F7E-8458-48C8-9159-1A2EECA0DE80}" dt="2023-04-21T17:52:04.458" v="2151" actId="26606"/>
          <ac:spMkLst>
            <pc:docMk/>
            <pc:sldMk cId="3643880690" sldId="258"/>
            <ac:spMk id="57" creationId="{AE6F1C77-EDC9-4C5F-8C1C-62DD46BDA3C3}"/>
          </ac:spMkLst>
        </pc:spChg>
        <pc:picChg chg="add del">
          <ac:chgData name="Maelig Hurte" userId="21a793743085d266" providerId="LiveId" clId="{CFE37F7E-8458-48C8-9159-1A2EECA0DE80}" dt="2023-04-21T17:15:04.745" v="1087" actId="26606"/>
          <ac:picMkLst>
            <pc:docMk/>
            <pc:sldMk cId="3643880690" sldId="258"/>
            <ac:picMk id="5" creationId="{A272FEFD-5510-4650-1767-079C9D4409E8}"/>
          </ac:picMkLst>
        </pc:picChg>
        <pc:picChg chg="add mod">
          <ac:chgData name="Maelig Hurte" userId="21a793743085d266" providerId="LiveId" clId="{CFE37F7E-8458-48C8-9159-1A2EECA0DE80}" dt="2023-04-21T17:52:12.434" v="2153" actId="26606"/>
          <ac:picMkLst>
            <pc:docMk/>
            <pc:sldMk cId="3643880690" sldId="258"/>
            <ac:picMk id="6" creationId="{A366B00D-E1B0-7229-F4E0-05933A04B673}"/>
          </ac:picMkLst>
        </pc:picChg>
        <pc:picChg chg="add del">
          <ac:chgData name="Maelig Hurte" userId="21a793743085d266" providerId="LiveId" clId="{CFE37F7E-8458-48C8-9159-1A2EECA0DE80}" dt="2023-04-21T17:15:05.621" v="1089" actId="26606"/>
          <ac:picMkLst>
            <pc:docMk/>
            <pc:sldMk cId="3643880690" sldId="258"/>
            <ac:picMk id="18" creationId="{12EB8917-E9D3-E4DF-BDB5-9615AB0E4560}"/>
          </ac:picMkLst>
        </pc:picChg>
        <pc:picChg chg="add del mod ord">
          <ac:chgData name="Maelig Hurte" userId="21a793743085d266" providerId="LiveId" clId="{CFE37F7E-8458-48C8-9159-1A2EECA0DE80}" dt="2023-04-21T17:52:08.696" v="2152" actId="478"/>
          <ac:picMkLst>
            <pc:docMk/>
            <pc:sldMk cId="3643880690" sldId="258"/>
            <ac:picMk id="21" creationId="{A272FEFD-5510-4650-1767-079C9D4409E8}"/>
          </ac:picMkLst>
        </pc:picChg>
      </pc:sldChg>
      <pc:sldChg chg="addSp delSp modSp new mod setBg">
        <pc:chgData name="Maelig Hurte" userId="21a793743085d266" providerId="LiveId" clId="{CFE37F7E-8458-48C8-9159-1A2EECA0DE80}" dt="2023-04-21T17:51:23.641" v="2146" actId="26606"/>
        <pc:sldMkLst>
          <pc:docMk/>
          <pc:sldMk cId="791542756" sldId="259"/>
        </pc:sldMkLst>
        <pc:spChg chg="mod">
          <ac:chgData name="Maelig Hurte" userId="21a793743085d266" providerId="LiveId" clId="{CFE37F7E-8458-48C8-9159-1A2EECA0DE80}" dt="2023-04-21T17:51:23.641" v="2146" actId="26606"/>
          <ac:spMkLst>
            <pc:docMk/>
            <pc:sldMk cId="791542756" sldId="259"/>
            <ac:spMk id="2" creationId="{14C81A65-F2DE-45CC-A906-5DEE0DC0E1DB}"/>
          </ac:spMkLst>
        </pc:spChg>
        <pc:spChg chg="mod">
          <ac:chgData name="Maelig Hurte" userId="21a793743085d266" providerId="LiveId" clId="{CFE37F7E-8458-48C8-9159-1A2EECA0DE80}" dt="2023-04-21T17:51:23.641" v="2146" actId="26606"/>
          <ac:spMkLst>
            <pc:docMk/>
            <pc:sldMk cId="791542756" sldId="259"/>
            <ac:spMk id="3" creationId="{23D1C109-CD46-2ABC-9728-1F6DC10FC9AD}"/>
          </ac:spMkLst>
        </pc:spChg>
        <pc:spChg chg="add del">
          <ac:chgData name="Maelig Hurte" userId="21a793743085d266" providerId="LiveId" clId="{CFE37F7E-8458-48C8-9159-1A2EECA0DE80}" dt="2023-04-21T17:18:25.880" v="1360" actId="26606"/>
          <ac:spMkLst>
            <pc:docMk/>
            <pc:sldMk cId="791542756" sldId="259"/>
            <ac:spMk id="9" creationId="{E51BA4DF-2BD4-4EC2-B1DB-B27C8AC71864}"/>
          </ac:spMkLst>
        </pc:spChg>
        <pc:spChg chg="add del">
          <ac:chgData name="Maelig Hurte" userId="21a793743085d266" providerId="LiveId" clId="{CFE37F7E-8458-48C8-9159-1A2EECA0DE80}" dt="2023-04-21T17:23:31.757" v="1513" actId="26606"/>
          <ac:spMkLst>
            <pc:docMk/>
            <pc:sldMk cId="791542756" sldId="259"/>
            <ac:spMk id="11" creationId="{3EBE8569-6AEC-4B8C-8D53-2DE337CDBA65}"/>
          </ac:spMkLst>
        </pc:spChg>
        <pc:spChg chg="add del">
          <ac:chgData name="Maelig Hurte" userId="21a793743085d266" providerId="LiveId" clId="{CFE37F7E-8458-48C8-9159-1A2EECA0DE80}" dt="2023-04-21T17:23:31.757" v="1513" actId="26606"/>
          <ac:spMkLst>
            <pc:docMk/>
            <pc:sldMk cId="791542756" sldId="259"/>
            <ac:spMk id="12" creationId="{8FC9BE17-9A7B-462D-AE50-3D8777387304}"/>
          </ac:spMkLst>
        </pc:spChg>
        <pc:spChg chg="add del">
          <ac:chgData name="Maelig Hurte" userId="21a793743085d266" providerId="LiveId" clId="{CFE37F7E-8458-48C8-9159-1A2EECA0DE80}" dt="2023-04-21T17:23:31.757" v="1513" actId="26606"/>
          <ac:spMkLst>
            <pc:docMk/>
            <pc:sldMk cId="791542756" sldId="259"/>
            <ac:spMk id="13" creationId="{55D4142C-5077-457F-A6AD-3FECFDB39685}"/>
          </ac:spMkLst>
        </pc:spChg>
        <pc:spChg chg="add del">
          <ac:chgData name="Maelig Hurte" userId="21a793743085d266" providerId="LiveId" clId="{CFE37F7E-8458-48C8-9159-1A2EECA0DE80}" dt="2023-04-21T17:23:31.757" v="1513" actId="26606"/>
          <ac:spMkLst>
            <pc:docMk/>
            <pc:sldMk cId="791542756" sldId="259"/>
            <ac:spMk id="15" creationId="{7A5F0580-5EE9-419F-96EE-B6529EF6E7D0}"/>
          </ac:spMkLst>
        </pc:spChg>
        <pc:spChg chg="add del">
          <ac:chgData name="Maelig Hurte" userId="21a793743085d266" providerId="LiveId" clId="{CFE37F7E-8458-48C8-9159-1A2EECA0DE80}" dt="2023-04-21T17:51:23.641" v="2146" actId="26606"/>
          <ac:spMkLst>
            <pc:docMk/>
            <pc:sldMk cId="791542756" sldId="259"/>
            <ac:spMk id="20" creationId="{F13C74B1-5B17-4795-BED0-7140497B445A}"/>
          </ac:spMkLst>
        </pc:spChg>
        <pc:spChg chg="add del">
          <ac:chgData name="Maelig Hurte" userId="21a793743085d266" providerId="LiveId" clId="{CFE37F7E-8458-48C8-9159-1A2EECA0DE80}" dt="2023-04-21T17:51:23.641" v="2146" actId="26606"/>
          <ac:spMkLst>
            <pc:docMk/>
            <pc:sldMk cId="791542756" sldId="259"/>
            <ac:spMk id="22" creationId="{D4974D33-8DC5-464E-8C6D-BE58F0669C17}"/>
          </ac:spMkLst>
        </pc:spChg>
        <pc:spChg chg="add">
          <ac:chgData name="Maelig Hurte" userId="21a793743085d266" providerId="LiveId" clId="{CFE37F7E-8458-48C8-9159-1A2EECA0DE80}" dt="2023-04-21T17:51:23.641" v="2146" actId="26606"/>
          <ac:spMkLst>
            <pc:docMk/>
            <pc:sldMk cId="791542756" sldId="259"/>
            <ac:spMk id="27" creationId="{04812C46-200A-4DEB-A05E-3ED6C68C2387}"/>
          </ac:spMkLst>
        </pc:spChg>
        <pc:spChg chg="add">
          <ac:chgData name="Maelig Hurte" userId="21a793743085d266" providerId="LiveId" clId="{CFE37F7E-8458-48C8-9159-1A2EECA0DE80}" dt="2023-04-21T17:51:23.641" v="2146" actId="26606"/>
          <ac:spMkLst>
            <pc:docMk/>
            <pc:sldMk cId="791542756" sldId="259"/>
            <ac:spMk id="29" creationId="{D1EA859B-E555-4109-94F3-6700E046E008}"/>
          </ac:spMkLst>
        </pc:spChg>
        <pc:picChg chg="add del">
          <ac:chgData name="Maelig Hurte" userId="21a793743085d266" providerId="LiveId" clId="{CFE37F7E-8458-48C8-9159-1A2EECA0DE80}" dt="2023-04-21T17:18:25.880" v="1360" actId="26606"/>
          <ac:picMkLst>
            <pc:docMk/>
            <pc:sldMk cId="791542756" sldId="259"/>
            <ac:picMk id="5" creationId="{C1B1D39D-0310-598E-50E2-A058A30557AB}"/>
          </ac:picMkLst>
        </pc:picChg>
        <pc:picChg chg="add mod ord">
          <ac:chgData name="Maelig Hurte" userId="21a793743085d266" providerId="LiveId" clId="{CFE37F7E-8458-48C8-9159-1A2EECA0DE80}" dt="2023-04-21T17:51:23.641" v="2146" actId="26606"/>
          <ac:picMkLst>
            <pc:docMk/>
            <pc:sldMk cId="791542756" sldId="259"/>
            <ac:picMk id="6" creationId="{173ED6D1-48BE-CC30-5FA6-E11FA6D7F777}"/>
          </ac:picMkLst>
        </pc:picChg>
        <pc:picChg chg="add del mod ord">
          <ac:chgData name="Maelig Hurte" userId="21a793743085d266" providerId="LiveId" clId="{CFE37F7E-8458-48C8-9159-1A2EECA0DE80}" dt="2023-04-21T17:51:15.640" v="2145" actId="478"/>
          <ac:picMkLst>
            <pc:docMk/>
            <pc:sldMk cId="791542756" sldId="259"/>
            <ac:picMk id="14" creationId="{23549831-F76E-61A1-646C-A9CB791CA0F5}"/>
          </ac:picMkLst>
        </pc:picChg>
      </pc:sldChg>
      <pc:sldChg chg="addSp delSp modSp new mod setBg">
        <pc:chgData name="Maelig Hurte" userId="21a793743085d266" providerId="LiveId" clId="{CFE37F7E-8458-48C8-9159-1A2EECA0DE80}" dt="2023-04-21T17:53:03.467" v="2157" actId="26606"/>
        <pc:sldMkLst>
          <pc:docMk/>
          <pc:sldMk cId="1473360403" sldId="260"/>
        </pc:sldMkLst>
        <pc:spChg chg="mod ord">
          <ac:chgData name="Maelig Hurte" userId="21a793743085d266" providerId="LiveId" clId="{CFE37F7E-8458-48C8-9159-1A2EECA0DE80}" dt="2023-04-21T17:53:03.467" v="2157" actId="26606"/>
          <ac:spMkLst>
            <pc:docMk/>
            <pc:sldMk cId="1473360403" sldId="260"/>
            <ac:spMk id="2" creationId="{FF10D5B8-442B-14E8-34D8-97638245B8EF}"/>
          </ac:spMkLst>
        </pc:spChg>
        <pc:spChg chg="mod ord">
          <ac:chgData name="Maelig Hurte" userId="21a793743085d266" providerId="LiveId" clId="{CFE37F7E-8458-48C8-9159-1A2EECA0DE80}" dt="2023-04-21T17:53:03.467" v="2157" actId="26606"/>
          <ac:spMkLst>
            <pc:docMk/>
            <pc:sldMk cId="1473360403" sldId="260"/>
            <ac:spMk id="3" creationId="{15433EF9-EE85-3032-0F14-AB84A15C171B}"/>
          </ac:spMkLst>
        </pc:spChg>
        <pc:spChg chg="add del">
          <ac:chgData name="Maelig Hurte" userId="21a793743085d266" providerId="LiveId" clId="{CFE37F7E-8458-48C8-9159-1A2EECA0DE80}" dt="2023-04-21T17:23:20.797" v="1512" actId="26606"/>
          <ac:spMkLst>
            <pc:docMk/>
            <pc:sldMk cId="1473360403" sldId="260"/>
            <ac:spMk id="9" creationId="{8FC9BE17-9A7B-462D-AE50-3D8777387304}"/>
          </ac:spMkLst>
        </pc:spChg>
        <pc:spChg chg="add del">
          <ac:chgData name="Maelig Hurte" userId="21a793743085d266" providerId="LiveId" clId="{CFE37F7E-8458-48C8-9159-1A2EECA0DE80}" dt="2023-04-21T17:23:20.797" v="1512" actId="26606"/>
          <ac:spMkLst>
            <pc:docMk/>
            <pc:sldMk cId="1473360403" sldId="260"/>
            <ac:spMk id="11" creationId="{3EBE8569-6AEC-4B8C-8D53-2DE337CDBA65}"/>
          </ac:spMkLst>
        </pc:spChg>
        <pc:spChg chg="add del">
          <ac:chgData name="Maelig Hurte" userId="21a793743085d266" providerId="LiveId" clId="{CFE37F7E-8458-48C8-9159-1A2EECA0DE80}" dt="2023-04-21T17:23:20.797" v="1512" actId="26606"/>
          <ac:spMkLst>
            <pc:docMk/>
            <pc:sldMk cId="1473360403" sldId="260"/>
            <ac:spMk id="13" creationId="{55D4142C-5077-457F-A6AD-3FECFDB39685}"/>
          </ac:spMkLst>
        </pc:spChg>
        <pc:spChg chg="add del">
          <ac:chgData name="Maelig Hurte" userId="21a793743085d266" providerId="LiveId" clId="{CFE37F7E-8458-48C8-9159-1A2EECA0DE80}" dt="2023-04-21T17:23:20.797" v="1512" actId="26606"/>
          <ac:spMkLst>
            <pc:docMk/>
            <pc:sldMk cId="1473360403" sldId="260"/>
            <ac:spMk id="15" creationId="{7A5F0580-5EE9-419F-96EE-B6529EF6E7D0}"/>
          </ac:spMkLst>
        </pc:spChg>
        <pc:spChg chg="add del">
          <ac:chgData name="Maelig Hurte" userId="21a793743085d266" providerId="LiveId" clId="{CFE37F7E-8458-48C8-9159-1A2EECA0DE80}" dt="2023-04-21T17:52:58.275" v="2155" actId="26606"/>
          <ac:spMkLst>
            <pc:docMk/>
            <pc:sldMk cId="1473360403" sldId="260"/>
            <ac:spMk id="20" creationId="{F13C74B1-5B17-4795-BED0-7140497B445A}"/>
          </ac:spMkLst>
        </pc:spChg>
        <pc:spChg chg="add del">
          <ac:chgData name="Maelig Hurte" userId="21a793743085d266" providerId="LiveId" clId="{CFE37F7E-8458-48C8-9159-1A2EECA0DE80}" dt="2023-04-21T17:52:58.275" v="2155" actId="26606"/>
          <ac:spMkLst>
            <pc:docMk/>
            <pc:sldMk cId="1473360403" sldId="260"/>
            <ac:spMk id="22" creationId="{D4974D33-8DC5-464E-8C6D-BE58F0669C17}"/>
          </ac:spMkLst>
        </pc:spChg>
        <pc:spChg chg="add del">
          <ac:chgData name="Maelig Hurte" userId="21a793743085d266" providerId="LiveId" clId="{CFE37F7E-8458-48C8-9159-1A2EECA0DE80}" dt="2023-04-21T17:53:03.467" v="2157" actId="26606"/>
          <ac:spMkLst>
            <pc:docMk/>
            <pc:sldMk cId="1473360403" sldId="260"/>
            <ac:spMk id="27" creationId="{889AE703-9EC1-473D-8723-8E991E88520E}"/>
          </ac:spMkLst>
        </pc:spChg>
        <pc:spChg chg="add">
          <ac:chgData name="Maelig Hurte" userId="21a793743085d266" providerId="LiveId" clId="{CFE37F7E-8458-48C8-9159-1A2EECA0DE80}" dt="2023-04-21T17:53:03.467" v="2157" actId="26606"/>
          <ac:spMkLst>
            <pc:docMk/>
            <pc:sldMk cId="1473360403" sldId="260"/>
            <ac:spMk id="32" creationId="{D5997EA8-5EFC-40CD-A85F-C3C3BC5F9EB7}"/>
          </ac:spMkLst>
        </pc:spChg>
        <pc:spChg chg="add">
          <ac:chgData name="Maelig Hurte" userId="21a793743085d266" providerId="LiveId" clId="{CFE37F7E-8458-48C8-9159-1A2EECA0DE80}" dt="2023-04-21T17:53:03.467" v="2157" actId="26606"/>
          <ac:spMkLst>
            <pc:docMk/>
            <pc:sldMk cId="1473360403" sldId="260"/>
            <ac:spMk id="34" creationId="{1CF6A1EC-BD15-42D9-A339-A3970CF7C65A}"/>
          </ac:spMkLst>
        </pc:spChg>
        <pc:spChg chg="add">
          <ac:chgData name="Maelig Hurte" userId="21a793743085d266" providerId="LiveId" clId="{CFE37F7E-8458-48C8-9159-1A2EECA0DE80}" dt="2023-04-21T17:53:03.467" v="2157" actId="26606"/>
          <ac:spMkLst>
            <pc:docMk/>
            <pc:sldMk cId="1473360403" sldId="260"/>
            <ac:spMk id="36" creationId="{A720C27D-5C39-492B-BD68-C220C0F838AC}"/>
          </ac:spMkLst>
        </pc:spChg>
        <pc:spChg chg="add">
          <ac:chgData name="Maelig Hurte" userId="21a793743085d266" providerId="LiveId" clId="{CFE37F7E-8458-48C8-9159-1A2EECA0DE80}" dt="2023-04-21T17:53:03.467" v="2157" actId="26606"/>
          <ac:spMkLst>
            <pc:docMk/>
            <pc:sldMk cId="1473360403" sldId="260"/>
            <ac:spMk id="38" creationId="{A4F3394A-A959-460A-ACF9-5FA682C76940}"/>
          </ac:spMkLst>
        </pc:spChg>
        <pc:picChg chg="add del mod ord">
          <ac:chgData name="Maelig Hurte" userId="21a793743085d266" providerId="LiveId" clId="{CFE37F7E-8458-48C8-9159-1A2EECA0DE80}" dt="2023-04-21T17:53:01.012" v="2156" actId="478"/>
          <ac:picMkLst>
            <pc:docMk/>
            <pc:sldMk cId="1473360403" sldId="260"/>
            <ac:picMk id="5" creationId="{846FC763-E182-BB4A-E6C1-B98E6D79B34F}"/>
          </ac:picMkLst>
        </pc:picChg>
        <pc:picChg chg="add mod">
          <ac:chgData name="Maelig Hurte" userId="21a793743085d266" providerId="LiveId" clId="{CFE37F7E-8458-48C8-9159-1A2EECA0DE80}" dt="2023-04-21T17:53:03.467" v="2157" actId="26606"/>
          <ac:picMkLst>
            <pc:docMk/>
            <pc:sldMk cId="1473360403" sldId="260"/>
            <ac:picMk id="6" creationId="{7BB88B08-6B0D-636B-48CE-5F6FD409EC4A}"/>
          </ac:picMkLst>
        </pc:picChg>
      </pc:sldChg>
      <pc:sldChg chg="addSp delSp modSp new mod setBg">
        <pc:chgData name="Maelig Hurte" userId="21a793743085d266" providerId="LiveId" clId="{CFE37F7E-8458-48C8-9159-1A2EECA0DE80}" dt="2023-04-21T17:53:56.063" v="2167" actId="26606"/>
        <pc:sldMkLst>
          <pc:docMk/>
          <pc:sldMk cId="3310551669" sldId="261"/>
        </pc:sldMkLst>
        <pc:spChg chg="mod">
          <ac:chgData name="Maelig Hurte" userId="21a793743085d266" providerId="LiveId" clId="{CFE37F7E-8458-48C8-9159-1A2EECA0DE80}" dt="2023-04-21T17:53:56.063" v="2167" actId="26606"/>
          <ac:spMkLst>
            <pc:docMk/>
            <pc:sldMk cId="3310551669" sldId="261"/>
            <ac:spMk id="2" creationId="{33B06A8C-9746-146C-B2CD-8B91B44396E5}"/>
          </ac:spMkLst>
        </pc:spChg>
        <pc:spChg chg="mod">
          <ac:chgData name="Maelig Hurte" userId="21a793743085d266" providerId="LiveId" clId="{CFE37F7E-8458-48C8-9159-1A2EECA0DE80}" dt="2023-04-21T17:53:56.063" v="2167" actId="26606"/>
          <ac:spMkLst>
            <pc:docMk/>
            <pc:sldMk cId="3310551669" sldId="261"/>
            <ac:spMk id="3" creationId="{857B0526-9158-29A8-02CB-28585FCDE3BC}"/>
          </ac:spMkLst>
        </pc:spChg>
        <pc:spChg chg="add del">
          <ac:chgData name="Maelig Hurte" userId="21a793743085d266" providerId="LiveId" clId="{CFE37F7E-8458-48C8-9159-1A2EECA0DE80}" dt="2023-04-21T17:11:52.116" v="796" actId="26606"/>
          <ac:spMkLst>
            <pc:docMk/>
            <pc:sldMk cId="3310551669" sldId="261"/>
            <ac:spMk id="9" creationId="{D009D6D5-DAC2-4A8B-A17A-E206B9012D09}"/>
          </ac:spMkLst>
        </pc:spChg>
        <pc:spChg chg="add del">
          <ac:chgData name="Maelig Hurte" userId="21a793743085d266" providerId="LiveId" clId="{CFE37F7E-8458-48C8-9159-1A2EECA0DE80}" dt="2023-04-21T17:53:27.897" v="2162" actId="26606"/>
          <ac:spMkLst>
            <pc:docMk/>
            <pc:sldMk cId="3310551669" sldId="261"/>
            <ac:spMk id="14" creationId="{4F7EBAE4-9945-4473-9E34-B2C66EA0F03D}"/>
          </ac:spMkLst>
        </pc:spChg>
        <pc:spChg chg="add del">
          <ac:chgData name="Maelig Hurte" userId="21a793743085d266" providerId="LiveId" clId="{CFE37F7E-8458-48C8-9159-1A2EECA0DE80}" dt="2023-04-21T17:53:27.897" v="2162" actId="26606"/>
          <ac:spMkLst>
            <pc:docMk/>
            <pc:sldMk cId="3310551669" sldId="261"/>
            <ac:spMk id="16" creationId="{70BEB1E7-2F88-40BC-B73D-42E5B6F80BFC}"/>
          </ac:spMkLst>
        </pc:spChg>
        <pc:spChg chg="add del">
          <ac:chgData name="Maelig Hurte" userId="21a793743085d266" providerId="LiveId" clId="{CFE37F7E-8458-48C8-9159-1A2EECA0DE80}" dt="2023-04-21T17:53:27.897" v="2162" actId="26606"/>
          <ac:spMkLst>
            <pc:docMk/>
            <pc:sldMk cId="3310551669" sldId="261"/>
            <ac:spMk id="18" creationId="{A7B99495-F43F-4D80-A44F-2CB4764EB90B}"/>
          </ac:spMkLst>
        </pc:spChg>
        <pc:spChg chg="add del">
          <ac:chgData name="Maelig Hurte" userId="21a793743085d266" providerId="LiveId" clId="{CFE37F7E-8458-48C8-9159-1A2EECA0DE80}" dt="2023-04-21T17:53:56.063" v="2167" actId="26606"/>
          <ac:spMkLst>
            <pc:docMk/>
            <pc:sldMk cId="3310551669" sldId="261"/>
            <ac:spMk id="23" creationId="{F13C74B1-5B17-4795-BED0-7140497B445A}"/>
          </ac:spMkLst>
        </pc:spChg>
        <pc:spChg chg="add del">
          <ac:chgData name="Maelig Hurte" userId="21a793743085d266" providerId="LiveId" clId="{CFE37F7E-8458-48C8-9159-1A2EECA0DE80}" dt="2023-04-21T17:53:56.063" v="2167" actId="26606"/>
          <ac:spMkLst>
            <pc:docMk/>
            <pc:sldMk cId="3310551669" sldId="261"/>
            <ac:spMk id="25" creationId="{D4974D33-8DC5-464E-8C6D-BE58F0669C17}"/>
          </ac:spMkLst>
        </pc:spChg>
        <pc:spChg chg="add">
          <ac:chgData name="Maelig Hurte" userId="21a793743085d266" providerId="LiveId" clId="{CFE37F7E-8458-48C8-9159-1A2EECA0DE80}" dt="2023-04-21T17:53:56.063" v="2167" actId="26606"/>
          <ac:spMkLst>
            <pc:docMk/>
            <pc:sldMk cId="3310551669" sldId="261"/>
            <ac:spMk id="30" creationId="{04812C46-200A-4DEB-A05E-3ED6C68C2387}"/>
          </ac:spMkLst>
        </pc:spChg>
        <pc:spChg chg="add">
          <ac:chgData name="Maelig Hurte" userId="21a793743085d266" providerId="LiveId" clId="{CFE37F7E-8458-48C8-9159-1A2EECA0DE80}" dt="2023-04-21T17:53:56.063" v="2167" actId="26606"/>
          <ac:spMkLst>
            <pc:docMk/>
            <pc:sldMk cId="3310551669" sldId="261"/>
            <ac:spMk id="32" creationId="{D1EA859B-E555-4109-94F3-6700E046E008}"/>
          </ac:spMkLst>
        </pc:spChg>
        <pc:picChg chg="add del mod">
          <ac:chgData name="Maelig Hurte" userId="21a793743085d266" providerId="LiveId" clId="{CFE37F7E-8458-48C8-9159-1A2EECA0DE80}" dt="2023-04-21T17:53:24.462" v="2161" actId="478"/>
          <ac:picMkLst>
            <pc:docMk/>
            <pc:sldMk cId="3310551669" sldId="261"/>
            <ac:picMk id="5" creationId="{E6452EC2-D19A-FCF5-446B-0B9BD9087A53}"/>
          </ac:picMkLst>
        </pc:picChg>
        <pc:picChg chg="add del mod">
          <ac:chgData name="Maelig Hurte" userId="21a793743085d266" providerId="LiveId" clId="{CFE37F7E-8458-48C8-9159-1A2EECA0DE80}" dt="2023-04-21T17:53:51.133" v="2163" actId="478"/>
          <ac:picMkLst>
            <pc:docMk/>
            <pc:sldMk cId="3310551669" sldId="261"/>
            <ac:picMk id="6" creationId="{28419910-A775-91D9-CB87-BEB018C216AE}"/>
          </ac:picMkLst>
        </pc:picChg>
        <pc:picChg chg="add mod ord">
          <ac:chgData name="Maelig Hurte" userId="21a793743085d266" providerId="LiveId" clId="{CFE37F7E-8458-48C8-9159-1A2EECA0DE80}" dt="2023-04-21T17:53:56.063" v="2167" actId="26606"/>
          <ac:picMkLst>
            <pc:docMk/>
            <pc:sldMk cId="3310551669" sldId="261"/>
            <ac:picMk id="8" creationId="{243CC7B5-1108-3B47-3A21-60561066DFA5}"/>
          </ac:picMkLst>
        </pc:picChg>
      </pc:sldChg>
      <pc:sldChg chg="addSp delSp modSp new mod setBg">
        <pc:chgData name="Maelig Hurte" userId="21a793743085d266" providerId="LiveId" clId="{CFE37F7E-8458-48C8-9159-1A2EECA0DE80}" dt="2023-04-21T17:48:48.394" v="2081" actId="26606"/>
        <pc:sldMkLst>
          <pc:docMk/>
          <pc:sldMk cId="3182600398" sldId="262"/>
        </pc:sldMkLst>
        <pc:spChg chg="mod">
          <ac:chgData name="Maelig Hurte" userId="21a793743085d266" providerId="LiveId" clId="{CFE37F7E-8458-48C8-9159-1A2EECA0DE80}" dt="2023-04-21T17:48:48.394" v="2081" actId="26606"/>
          <ac:spMkLst>
            <pc:docMk/>
            <pc:sldMk cId="3182600398" sldId="262"/>
            <ac:spMk id="2" creationId="{61679C5F-E48B-C700-B732-C13F521FE349}"/>
          </ac:spMkLst>
        </pc:spChg>
        <pc:spChg chg="mod">
          <ac:chgData name="Maelig Hurte" userId="21a793743085d266" providerId="LiveId" clId="{CFE37F7E-8458-48C8-9159-1A2EECA0DE80}" dt="2023-04-21T17:48:48.394" v="2081" actId="26606"/>
          <ac:spMkLst>
            <pc:docMk/>
            <pc:sldMk cId="3182600398" sldId="262"/>
            <ac:spMk id="3" creationId="{C58CECA6-B672-3433-7A94-970B0B7E3A7F}"/>
          </ac:spMkLst>
        </pc:spChg>
        <pc:spChg chg="add del">
          <ac:chgData name="Maelig Hurte" userId="21a793743085d266" providerId="LiveId" clId="{CFE37F7E-8458-48C8-9159-1A2EECA0DE80}" dt="2023-04-21T17:48:40.785" v="2078" actId="26606"/>
          <ac:spMkLst>
            <pc:docMk/>
            <pc:sldMk cId="3182600398" sldId="262"/>
            <ac:spMk id="9" creationId="{79BB35BC-D5C2-4C8B-A22A-A71E6191913B}"/>
          </ac:spMkLst>
        </pc:spChg>
        <pc:spChg chg="add del">
          <ac:chgData name="Maelig Hurte" userId="21a793743085d266" providerId="LiveId" clId="{CFE37F7E-8458-48C8-9159-1A2EECA0DE80}" dt="2023-04-21T17:48:48.383" v="2080" actId="26606"/>
          <ac:spMkLst>
            <pc:docMk/>
            <pc:sldMk cId="3182600398" sldId="262"/>
            <ac:spMk id="11" creationId="{5B6AEE0C-07FE-4154-BC7C-2F20530BC556}"/>
          </ac:spMkLst>
        </pc:spChg>
        <pc:spChg chg="add del">
          <ac:chgData name="Maelig Hurte" userId="21a793743085d266" providerId="LiveId" clId="{CFE37F7E-8458-48C8-9159-1A2EECA0DE80}" dt="2023-04-21T17:48:48.383" v="2080" actId="26606"/>
          <ac:spMkLst>
            <pc:docMk/>
            <pc:sldMk cId="3182600398" sldId="262"/>
            <ac:spMk id="12" creationId="{56688E73-49B9-4052-A836-D248C825D70D}"/>
          </ac:spMkLst>
        </pc:spChg>
        <pc:spChg chg="add">
          <ac:chgData name="Maelig Hurte" userId="21a793743085d266" providerId="LiveId" clId="{CFE37F7E-8458-48C8-9159-1A2EECA0DE80}" dt="2023-04-21T17:48:48.394" v="2081" actId="26606"/>
          <ac:spMkLst>
            <pc:docMk/>
            <pc:sldMk cId="3182600398" sldId="262"/>
            <ac:spMk id="15" creationId="{B1595A09-E336-4D1B-9B3A-06A2287A54E2}"/>
          </ac:spMkLst>
        </pc:spChg>
        <pc:spChg chg="add">
          <ac:chgData name="Maelig Hurte" userId="21a793743085d266" providerId="LiveId" clId="{CFE37F7E-8458-48C8-9159-1A2EECA0DE80}" dt="2023-04-21T17:48:48.394" v="2081" actId="26606"/>
          <ac:spMkLst>
            <pc:docMk/>
            <pc:sldMk cId="3182600398" sldId="262"/>
            <ac:spMk id="17" creationId="{3540989C-C7B8-473B-BF87-6F2DA6A90006}"/>
          </ac:spMkLst>
        </pc:spChg>
        <pc:picChg chg="add del">
          <ac:chgData name="Maelig Hurte" userId="21a793743085d266" providerId="LiveId" clId="{CFE37F7E-8458-48C8-9159-1A2EECA0DE80}" dt="2023-04-21T17:48:40.785" v="2078" actId="26606"/>
          <ac:picMkLst>
            <pc:docMk/>
            <pc:sldMk cId="3182600398" sldId="262"/>
            <ac:picMk id="5" creationId="{9C68D39D-85B1-4C81-4EE6-3C0C1664BB91}"/>
          </ac:picMkLst>
        </pc:picChg>
        <pc:picChg chg="add del">
          <ac:chgData name="Maelig Hurte" userId="21a793743085d266" providerId="LiveId" clId="{CFE37F7E-8458-48C8-9159-1A2EECA0DE80}" dt="2023-04-21T17:48:48.383" v="2080" actId="26606"/>
          <ac:picMkLst>
            <pc:docMk/>
            <pc:sldMk cId="3182600398" sldId="262"/>
            <ac:picMk id="13" creationId="{61F174F0-D558-D175-D6DA-3609605D115C}"/>
          </ac:picMkLst>
        </pc:picChg>
        <pc:picChg chg="add">
          <ac:chgData name="Maelig Hurte" userId="21a793743085d266" providerId="LiveId" clId="{CFE37F7E-8458-48C8-9159-1A2EECA0DE80}" dt="2023-04-21T17:48:48.394" v="2081" actId="26606"/>
          <ac:picMkLst>
            <pc:docMk/>
            <pc:sldMk cId="3182600398" sldId="262"/>
            <ac:picMk id="16" creationId="{DE10E6A6-C313-A6D8-EB8D-64AE3CD2796B}"/>
          </ac:picMkLst>
        </pc:picChg>
      </pc:sldChg>
    </pc:docChg>
  </pc:docChgLst>
  <pc:docChgLst>
    <pc:chgData name="Maelig Hurte" userId="21a793743085d266" providerId="LiveId" clId="{8EB79355-03FF-4037-B10C-9AD6AF72BF32}"/>
    <pc:docChg chg="undo custSel modSld">
      <pc:chgData name="Maelig Hurte" userId="21a793743085d266" providerId="LiveId" clId="{8EB79355-03FF-4037-B10C-9AD6AF72BF32}" dt="2023-10-08T19:10:28.044" v="84" actId="20577"/>
      <pc:docMkLst>
        <pc:docMk/>
      </pc:docMkLst>
      <pc:sldChg chg="modSp mod">
        <pc:chgData name="Maelig Hurte" userId="21a793743085d266" providerId="LiveId" clId="{8EB79355-03FF-4037-B10C-9AD6AF72BF32}" dt="2023-10-08T19:10:28.044" v="84" actId="20577"/>
        <pc:sldMkLst>
          <pc:docMk/>
          <pc:sldMk cId="3684521234" sldId="256"/>
        </pc:sldMkLst>
        <pc:spChg chg="mod">
          <ac:chgData name="Maelig Hurte" userId="21a793743085d266" providerId="LiveId" clId="{8EB79355-03FF-4037-B10C-9AD6AF72BF32}" dt="2023-10-08T19:10:28.044" v="84" actId="20577"/>
          <ac:spMkLst>
            <pc:docMk/>
            <pc:sldMk cId="3684521234" sldId="256"/>
            <ac:spMk id="3" creationId="{7E80D856-BDFE-6602-3BFD-12BADC8A325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EDE403-1392-1A1F-885C-6127B7EEC6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AA7039C-22A5-F550-8821-7AC3E20C4E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50B54E4-361C-F8FD-64F5-4E8FFE2FE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87B3-0D9F-4A1D-BC44-6664E8EDA319}" type="datetimeFigureOut">
              <a:rPr lang="fr-FR" smtClean="0"/>
              <a:t>08/10/2023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8B4D46-CDE3-5AD6-17B0-B8540231D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4402158-4B42-960F-0440-A8621D74D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5B82C-CF91-4CD0-9A1E-E9D3D372C7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1860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C71378-D328-5B30-936A-745512D0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40459E4-CE11-B682-1EC0-18BEF0F06A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111EE8C-B07E-6C2B-B1D3-B1B377F1B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87B3-0D9F-4A1D-BC44-6664E8EDA319}" type="datetimeFigureOut">
              <a:rPr lang="fr-FR" smtClean="0"/>
              <a:t>08/10/2023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97257E1-61AF-1AA5-1CE3-77D7ECFDD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824480-30C8-E545-0AA9-8B1BF7AB6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5B82C-CF91-4CD0-9A1E-E9D3D372C7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9110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CAEBB19-8C8C-DDCD-27A9-ED39AD50E4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4EBA70D-F41C-1FD8-F6D4-CE50E06FAA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289D92-12D2-C39D-16C3-E9416D4D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87B3-0D9F-4A1D-BC44-6664E8EDA319}" type="datetimeFigureOut">
              <a:rPr lang="fr-FR" smtClean="0"/>
              <a:t>08/10/2023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F171AA-5FFD-40B9-B3D6-57E98FADF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9BF343-83A0-F7FA-EFFA-FF33B8FA3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5B82C-CF91-4CD0-9A1E-E9D3D372C7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1100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BD670C-4271-8BA4-8903-CF20D64BB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AC2761-BA03-B58F-20CE-10AC682F4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2353DC-8628-343E-5BEA-D62C638D0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87B3-0D9F-4A1D-BC44-6664E8EDA319}" type="datetimeFigureOut">
              <a:rPr lang="fr-FR" smtClean="0"/>
              <a:t>08/10/2023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D2C0FA-BA17-3158-ED6D-86F4BA633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9DD2B99-44B1-51B8-57A7-47AAC0CBC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5B82C-CF91-4CD0-9A1E-E9D3D372C7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5821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AE0677-2F93-D533-9A2A-BB6CE1992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FD8A36E-4AC1-335D-AC40-4DD4536ED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C7DDD0-4E10-A360-A406-014813271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87B3-0D9F-4A1D-BC44-6664E8EDA319}" type="datetimeFigureOut">
              <a:rPr lang="fr-FR" smtClean="0"/>
              <a:t>08/10/2023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6A62CBB-2A54-1E5A-9864-B0EB121D8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135D489-998E-9ED5-A113-C5D0D1325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5B82C-CF91-4CD0-9A1E-E9D3D372C7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2102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E92DA5-62FC-D6BA-5753-A5A606E3A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5941EE-EE5C-3144-E33D-5621A6213A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9AF54B0-39FC-A097-0477-3EE5D9193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9C689A0-5AC6-1E4D-6B2F-BE36DD9CB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87B3-0D9F-4A1D-BC44-6664E8EDA319}" type="datetimeFigureOut">
              <a:rPr lang="fr-FR" smtClean="0"/>
              <a:t>08/10/2023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7B5D3C9-D591-FA48-7B2A-3948F6003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55942C3-8780-B0D3-1948-C7BF86DF4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5B82C-CF91-4CD0-9A1E-E9D3D372C7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7970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BB4444-6D76-7588-99EC-F0009F46A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BFA4BDF-8BAF-F491-430F-C3EF75DF7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161ECDA-3968-2390-1764-72217148A1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00C1F9D-57B5-4BA5-E586-C42A8178CD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0F0E0A3-7FDA-AA16-3860-C45789FB0B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D6ED1BB-854D-DB94-1E26-4DF246268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87B3-0D9F-4A1D-BC44-6664E8EDA319}" type="datetimeFigureOut">
              <a:rPr lang="fr-FR" smtClean="0"/>
              <a:t>08/10/2023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94E8E83-D14C-9513-BCE0-3B1CD72C0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7767D31-44E3-A182-88A6-715868628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5B82C-CF91-4CD0-9A1E-E9D3D372C7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7775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701ED9-9586-74E0-CB65-E6B4D5521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B9C693D-6E9E-6EA7-E7AE-4F2F6FE82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87B3-0D9F-4A1D-BC44-6664E8EDA319}" type="datetimeFigureOut">
              <a:rPr lang="fr-FR" smtClean="0"/>
              <a:t>08/10/2023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4F24AA6-2B81-F40E-20D6-DE4CF1D45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8DE98E5-F262-EE30-2E8E-4B3C2DB61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5B82C-CF91-4CD0-9A1E-E9D3D372C7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4580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49EA3FB-29DB-70AE-554F-6EC998F79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87B3-0D9F-4A1D-BC44-6664E8EDA319}" type="datetimeFigureOut">
              <a:rPr lang="fr-FR" smtClean="0"/>
              <a:t>08/10/2023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90561FD-A1E5-860E-EED2-2F292F6A5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B70521-BA6C-9F73-74D7-2C61B0E8D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5B82C-CF91-4CD0-9A1E-E9D3D372C7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7022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11F7E0-B5AE-A83F-7176-B9CB7A5DB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AFE6AE-9B78-16B0-E5EA-26B88E952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3EB8782-27CD-5AB4-1371-DEB80E08B2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7C83663-7B84-D2ED-F3BA-CB7CD005C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87B3-0D9F-4A1D-BC44-6664E8EDA319}" type="datetimeFigureOut">
              <a:rPr lang="fr-FR" smtClean="0"/>
              <a:t>08/10/2023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9D2E522-51CE-D4EB-2CF4-3BBB48DE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BFE832E-EE5E-89CE-7A0B-B0E1BC278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5B82C-CF91-4CD0-9A1E-E9D3D372C7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7647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11476C-56B0-2F24-5D89-29C38F8B8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E63D079-1497-D6D6-C574-28FB9CD8E0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B70746C-1122-5DBB-CA8E-6B60624F1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A09983-3975-6340-CB35-3E42722B9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87B3-0D9F-4A1D-BC44-6664E8EDA319}" type="datetimeFigureOut">
              <a:rPr lang="fr-FR" smtClean="0"/>
              <a:t>08/10/2023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2300D74-88A0-4D3D-68DF-774AB3B48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C53EEDF-476F-641F-3913-59A7D66CA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5B82C-CF91-4CD0-9A1E-E9D3D372C7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0240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D1715D1-474E-D7C6-5B92-B0DEA6A3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E13162-958D-635F-53AA-4EED746A4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B7A3C87-7937-4072-4DA1-9BB5A5AB36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487B3-0D9F-4A1D-BC44-6664E8EDA319}" type="datetimeFigureOut">
              <a:rPr lang="fr-FR" smtClean="0"/>
              <a:t>08/10/2023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B58E99-8F99-4D55-7255-880FFEED47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49B1151-E206-FF50-5BD4-DA337DB390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5B82C-CF91-4CD0-9A1E-E9D3D372C7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1561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4">
            <a:extLst>
              <a:ext uri="{FF2B5EF4-FFF2-40B4-BE49-F238E27FC236}">
                <a16:creationId xmlns:a16="http://schemas.microsoft.com/office/drawing/2014/main" id="{F8694B88-9C9C-E9F9-4CAD-33C4349AE2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83" b="1031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34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72CA546-2A9E-9375-5EA2-3EB95CA9D7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fr-FR" sz="5200" dirty="0">
                <a:solidFill>
                  <a:srgbClr val="FFFFFF"/>
                </a:solidFill>
              </a:rPr>
              <a:t>3D Graphics Project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80D856-BDFE-6602-3BFD-12BADC8A3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/>
          <a:p>
            <a:r>
              <a:rPr lang="fr-FR" dirty="0" err="1">
                <a:solidFill>
                  <a:srgbClr val="FFFFFF"/>
                </a:solidFill>
              </a:rPr>
              <a:t>Subject</a:t>
            </a:r>
            <a:r>
              <a:rPr lang="fr-FR" dirty="0">
                <a:solidFill>
                  <a:srgbClr val="FFFFFF"/>
                </a:solidFill>
              </a:rPr>
              <a:t> : </a:t>
            </a:r>
            <a:r>
              <a:rPr lang="fr-FR" dirty="0" err="1">
                <a:solidFill>
                  <a:srgbClr val="FFFFFF"/>
                </a:solidFill>
              </a:rPr>
              <a:t>Making</a:t>
            </a:r>
            <a:r>
              <a:rPr lang="fr-FR" dirty="0">
                <a:solidFill>
                  <a:srgbClr val="FFFFFF"/>
                </a:solidFill>
              </a:rPr>
              <a:t> a </a:t>
            </a:r>
            <a:r>
              <a:rPr lang="fr-FR" dirty="0" err="1">
                <a:solidFill>
                  <a:srgbClr val="FFFFFF"/>
                </a:solidFill>
              </a:rPr>
              <a:t>volcano</a:t>
            </a:r>
            <a:br>
              <a:rPr lang="fr-FR" dirty="0">
                <a:solidFill>
                  <a:srgbClr val="FFFFFF"/>
                </a:solidFill>
              </a:rPr>
            </a:br>
            <a:br>
              <a:rPr lang="fr-FR" dirty="0">
                <a:solidFill>
                  <a:srgbClr val="FFFFFF"/>
                </a:solidFill>
              </a:rPr>
            </a:br>
            <a:br>
              <a:rPr lang="fr-FR" dirty="0">
                <a:solidFill>
                  <a:srgbClr val="FFFFFF"/>
                </a:solidFill>
              </a:rPr>
            </a:br>
            <a:r>
              <a:rPr lang="fr-FR" dirty="0">
                <a:solidFill>
                  <a:srgbClr val="FFFFFF"/>
                </a:solidFill>
              </a:rPr>
              <a:t>Hurte </a:t>
            </a:r>
            <a:r>
              <a:rPr lang="fr-FR" dirty="0" err="1">
                <a:solidFill>
                  <a:srgbClr val="FFFFFF"/>
                </a:solidFill>
              </a:rPr>
              <a:t>Maëlig</a:t>
            </a:r>
            <a:r>
              <a:rPr lang="fr-FR" dirty="0">
                <a:solidFill>
                  <a:srgbClr val="FFFFFF"/>
                </a:solidFill>
              </a:rPr>
              <a:t>  |  </a:t>
            </a:r>
            <a:r>
              <a:rPr lang="fr-FR" dirty="0" err="1">
                <a:solidFill>
                  <a:srgbClr val="FFFFFF"/>
                </a:solidFill>
              </a:rPr>
              <a:t>Karlotta</a:t>
            </a:r>
            <a:r>
              <a:rPr lang="fr-FR" dirty="0">
                <a:solidFill>
                  <a:srgbClr val="FFFFFF"/>
                </a:solidFill>
              </a:rPr>
              <a:t> </a:t>
            </a:r>
            <a:r>
              <a:rPr lang="fr-FR" dirty="0" err="1">
                <a:solidFill>
                  <a:srgbClr val="FFFFFF"/>
                </a:solidFill>
              </a:rPr>
              <a:t>Kilias</a:t>
            </a:r>
            <a:r>
              <a:rPr lang="fr-FR" dirty="0">
                <a:solidFill>
                  <a:srgbClr val="FFFFFF"/>
                </a:solidFill>
              </a:rPr>
              <a:t>  </a:t>
            </a:r>
            <a:r>
              <a:rPr lang="fr-FR">
                <a:solidFill>
                  <a:srgbClr val="FFFFFF"/>
                </a:solidFill>
              </a:rPr>
              <a:t>|  Remy Julien</a:t>
            </a:r>
            <a:endParaRPr lang="fr-F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521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598B633-18C4-0921-D39C-26F730A22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fr-FR"/>
              <a:t>Part I : The Island 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50F3E7-90C3-D208-1514-B3A16F7E3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fr-FR" sz="2000"/>
              <a:t>The global volcano shape was built using gaussian functions</a:t>
            </a:r>
          </a:p>
          <a:p>
            <a:r>
              <a:rPr lang="fr-FR" sz="2000"/>
              <a:t>Using perlin noise we then made the terrain much more realistic</a:t>
            </a:r>
          </a:p>
          <a:p>
            <a:r>
              <a:rPr lang="fr-FR" sz="2000"/>
              <a:t>Finally we added a texture to the terrain to give a better final result </a:t>
            </a:r>
          </a:p>
        </p:txBody>
      </p:sp>
      <p:pic>
        <p:nvPicPr>
          <p:cNvPr id="14" name="Picture 4" descr="Abstract coloured mountain">
            <a:extLst>
              <a:ext uri="{FF2B5EF4-FFF2-40B4-BE49-F238E27FC236}">
                <a16:creationId xmlns:a16="http://schemas.microsoft.com/office/drawing/2014/main" id="{497964DC-04D0-38F4-06ED-284362680D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18" r="2647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05372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7E18AD6-846A-F491-7CD6-A44E534D4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fr-FR" sz="5400"/>
              <a:t>Part II : The lava</a:t>
            </a:r>
          </a:p>
        </p:txBody>
      </p:sp>
      <p:sp>
        <p:nvSpPr>
          <p:cNvPr id="5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1EAE7C-43A2-0327-141C-2D79589C4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fr-FR" sz="2200"/>
              <a:t>The lava is generated using perlin noise aswell</a:t>
            </a:r>
          </a:p>
          <a:p>
            <a:r>
              <a:rPr lang="fr-FR" sz="2200"/>
              <a:t>We made a glowy effect when the lava is underwater and there are lava projections on top of the volcano </a:t>
            </a:r>
          </a:p>
          <a:p>
            <a:r>
              <a:rPr lang="fr-FR" sz="2200"/>
              <a:t>It was made so that it gets darker when closer to terrain</a:t>
            </a:r>
            <a:endParaRPr lang="fr-FR" sz="2200" dirty="0"/>
          </a:p>
        </p:txBody>
      </p:sp>
      <p:pic>
        <p:nvPicPr>
          <p:cNvPr id="6" name="Image 5" descr="Une image contenant nature, coucher de soleil, nuit, montagne&#10;&#10;Description générée automatiquement">
            <a:extLst>
              <a:ext uri="{FF2B5EF4-FFF2-40B4-BE49-F238E27FC236}">
                <a16:creationId xmlns:a16="http://schemas.microsoft.com/office/drawing/2014/main" id="{A366B00D-E1B0-7229-F4E0-05933A04B6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3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43880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 descr="Une image contenant lit, arbre, plante&#10;&#10;Description générée automatiquement">
            <a:extLst>
              <a:ext uri="{FF2B5EF4-FFF2-40B4-BE49-F238E27FC236}">
                <a16:creationId xmlns:a16="http://schemas.microsoft.com/office/drawing/2014/main" id="{173ED6D1-48BE-CC30-5FA6-E11FA6D7F7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0" r="3585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4C81A65-F2DE-45CC-A906-5DEE0DC0E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fr-FR" sz="4000"/>
              <a:t>Part III : The water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D1C109-CD46-2ABC-9728-1F6DC10FC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fr-FR" sz="2000"/>
              <a:t>The water is made using a transluscent plane on which we apply perlin noise and a normal map to give the effects we have. </a:t>
            </a:r>
          </a:p>
          <a:p>
            <a:r>
              <a:rPr lang="fr-FR" sz="2000"/>
              <a:t>We also added some white edges when it gets closer to the terrain</a:t>
            </a:r>
          </a:p>
          <a:p>
            <a:r>
              <a:rPr lang="fr-FR" sz="2000"/>
              <a:t>We added highlights on the water depending on the water level </a:t>
            </a:r>
          </a:p>
        </p:txBody>
      </p:sp>
    </p:spTree>
    <p:extLst>
      <p:ext uri="{BB962C8B-B14F-4D97-AF65-F5344CB8AC3E}">
        <p14:creationId xmlns:p14="http://schemas.microsoft.com/office/powerpoint/2010/main" val="791542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!!Rectangle">
            <a:extLst>
              <a:ext uri="{FF2B5EF4-FFF2-40B4-BE49-F238E27FC236}">
                <a16:creationId xmlns:a16="http://schemas.microsoft.com/office/drawing/2014/main" id="{D5997EA8-5EFC-40CD-A85F-C3C3BC5F9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BB88B08-6B0D-636B-48CE-5F6FD409EC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0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1CF6A1EC-BD15-42D9-A339-A3970CF7C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F10D5B8-442B-14E8-34D8-97638245B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98848"/>
            <a:ext cx="3611880" cy="1536192"/>
          </a:xfrm>
        </p:spPr>
        <p:txBody>
          <a:bodyPr>
            <a:normAutofit/>
          </a:bodyPr>
          <a:lstStyle/>
          <a:p>
            <a:r>
              <a:rPr lang="fr-FR" sz="3200"/>
              <a:t>Part IV : The lighting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720C27D-5C39-492B-BD68-C220C0F83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4F3394A-A959-460A-ACF9-5FA682C76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433EF9-EE85-3032-0F14-AB84A15C1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5826" y="4498848"/>
            <a:ext cx="6061022" cy="1536192"/>
          </a:xfrm>
        </p:spPr>
        <p:txBody>
          <a:bodyPr anchor="ctr">
            <a:normAutofit/>
          </a:bodyPr>
          <a:lstStyle/>
          <a:p>
            <a:r>
              <a:rPr lang="fr-FR" sz="1800"/>
              <a:t>The global light is made using a Phong model</a:t>
            </a:r>
          </a:p>
          <a:p>
            <a:r>
              <a:rPr lang="fr-FR" sz="1800"/>
              <a:t>We use RayMarching techniques to obtain the shadows of the Volcano</a:t>
            </a:r>
          </a:p>
        </p:txBody>
      </p:sp>
    </p:spTree>
    <p:extLst>
      <p:ext uri="{BB962C8B-B14F-4D97-AF65-F5344CB8AC3E}">
        <p14:creationId xmlns:p14="http://schemas.microsoft.com/office/powerpoint/2010/main" val="1473360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1679C5F-E48B-C700-B732-C13F521FE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>
            <a:normAutofit/>
          </a:bodyPr>
          <a:lstStyle/>
          <a:p>
            <a:r>
              <a:rPr lang="fr-FR" sz="4800"/>
              <a:t>Part V : Fog and smoke</a:t>
            </a:r>
          </a:p>
        </p:txBody>
      </p:sp>
      <p:pic>
        <p:nvPicPr>
          <p:cNvPr id="16" name="Picture 4" descr="A black and white image of a storm cloud">
            <a:extLst>
              <a:ext uri="{FF2B5EF4-FFF2-40B4-BE49-F238E27FC236}">
                <a16:creationId xmlns:a16="http://schemas.microsoft.com/office/drawing/2014/main" id="{DE10E6A6-C313-A6D8-EB8D-64AE3CD279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83" b="22104"/>
          <a:stretch/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17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8CECA6-B672-3433-7A94-970B0B7E3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777739"/>
            <a:ext cx="6897626" cy="1399223"/>
          </a:xfrm>
        </p:spPr>
        <p:txBody>
          <a:bodyPr anchor="ctr">
            <a:normAutofit/>
          </a:bodyPr>
          <a:lstStyle/>
          <a:p>
            <a:r>
              <a:rPr lang="fr-FR" sz="1500" dirty="0"/>
              <a:t>The </a:t>
            </a:r>
            <a:r>
              <a:rPr lang="fr-FR" sz="1500" dirty="0" err="1"/>
              <a:t>volcano</a:t>
            </a:r>
            <a:r>
              <a:rPr lang="fr-FR" sz="1500" dirty="0"/>
              <a:t> </a:t>
            </a:r>
            <a:r>
              <a:rPr lang="fr-FR" sz="1500" dirty="0" err="1"/>
              <a:t>is</a:t>
            </a:r>
            <a:r>
              <a:rPr lang="fr-FR" sz="1500" dirty="0"/>
              <a:t> </a:t>
            </a:r>
            <a:r>
              <a:rPr lang="fr-FR" sz="1500" dirty="0" err="1"/>
              <a:t>surrounded</a:t>
            </a:r>
            <a:r>
              <a:rPr lang="fr-FR" sz="1500" dirty="0"/>
              <a:t> by </a:t>
            </a:r>
            <a:r>
              <a:rPr lang="fr-FR" sz="1500" dirty="0" err="1"/>
              <a:t>fog</a:t>
            </a:r>
            <a:r>
              <a:rPr lang="fr-FR" sz="1500" dirty="0"/>
              <a:t> </a:t>
            </a:r>
            <a:r>
              <a:rPr lang="fr-FR" sz="1500" dirty="0" err="1"/>
              <a:t>which</a:t>
            </a:r>
            <a:r>
              <a:rPr lang="fr-FR" sz="1500" dirty="0"/>
              <a:t> </a:t>
            </a:r>
            <a:r>
              <a:rPr lang="fr-FR" sz="1500" dirty="0" err="1"/>
              <a:t>gives</a:t>
            </a:r>
            <a:r>
              <a:rPr lang="fr-FR" sz="1500" dirty="0"/>
              <a:t> a </a:t>
            </a:r>
            <a:r>
              <a:rPr lang="fr-FR" sz="1500" dirty="0" err="1"/>
              <a:t>nice</a:t>
            </a:r>
            <a:r>
              <a:rPr lang="fr-FR" sz="1500" dirty="0"/>
              <a:t> </a:t>
            </a:r>
            <a:r>
              <a:rPr lang="fr-FR" sz="1500" dirty="0" err="1"/>
              <a:t>effect</a:t>
            </a:r>
            <a:r>
              <a:rPr lang="fr-FR" sz="1500" dirty="0"/>
              <a:t> </a:t>
            </a:r>
            <a:r>
              <a:rPr lang="fr-FR" sz="1500" dirty="0" err="1"/>
              <a:t>especially</a:t>
            </a:r>
            <a:r>
              <a:rPr lang="fr-FR" sz="1500" dirty="0"/>
              <a:t> </a:t>
            </a:r>
            <a:r>
              <a:rPr lang="fr-FR" sz="1500" dirty="0" err="1"/>
              <a:t>when</a:t>
            </a:r>
            <a:r>
              <a:rPr lang="fr-FR" sz="1500" dirty="0"/>
              <a:t> the camera </a:t>
            </a:r>
            <a:r>
              <a:rPr lang="fr-FR" sz="1500" dirty="0" err="1"/>
              <a:t>is</a:t>
            </a:r>
            <a:r>
              <a:rPr lang="fr-FR" sz="1500" dirty="0"/>
              <a:t> </a:t>
            </a:r>
            <a:r>
              <a:rPr lang="fr-FR" sz="1500" dirty="0" err="1"/>
              <a:t>higher</a:t>
            </a:r>
            <a:endParaRPr lang="fr-FR" sz="1500" dirty="0"/>
          </a:p>
          <a:p>
            <a:r>
              <a:rPr lang="fr-FR" sz="1500" dirty="0"/>
              <a:t>The </a:t>
            </a:r>
            <a:r>
              <a:rPr lang="fr-FR" sz="1500" dirty="0" err="1"/>
              <a:t>smoke</a:t>
            </a:r>
            <a:r>
              <a:rPr lang="fr-FR" sz="1500" dirty="0"/>
              <a:t> on top of the </a:t>
            </a:r>
            <a:r>
              <a:rPr lang="fr-FR" sz="1500" dirty="0" err="1"/>
              <a:t>volcano</a:t>
            </a:r>
            <a:r>
              <a:rPr lang="fr-FR" sz="1500" dirty="0"/>
              <a:t> </a:t>
            </a:r>
            <a:r>
              <a:rPr lang="fr-FR" sz="1500" dirty="0" err="1"/>
              <a:t>is</a:t>
            </a:r>
            <a:r>
              <a:rPr lang="fr-FR" sz="1500" dirty="0"/>
              <a:t> made </a:t>
            </a:r>
            <a:r>
              <a:rPr lang="fr-FR" sz="1500" dirty="0" err="1"/>
              <a:t>using</a:t>
            </a:r>
            <a:r>
              <a:rPr lang="fr-FR" sz="1500" dirty="0"/>
              <a:t> a </a:t>
            </a:r>
            <a:r>
              <a:rPr lang="fr-FR" sz="1500" dirty="0" err="1"/>
              <a:t>billboard</a:t>
            </a:r>
            <a:r>
              <a:rPr lang="fr-FR" sz="1500" dirty="0"/>
              <a:t> on </a:t>
            </a:r>
            <a:r>
              <a:rPr lang="fr-FR" sz="1500" dirty="0" err="1"/>
              <a:t>which</a:t>
            </a:r>
            <a:r>
              <a:rPr lang="fr-FR" sz="1500" dirty="0"/>
              <a:t> </a:t>
            </a:r>
            <a:r>
              <a:rPr lang="fr-FR" sz="1500" dirty="0" err="1"/>
              <a:t>we</a:t>
            </a:r>
            <a:r>
              <a:rPr lang="fr-FR" sz="1500" dirty="0"/>
              <a:t> display </a:t>
            </a:r>
            <a:r>
              <a:rPr lang="fr-FR" sz="1500" dirty="0" err="1"/>
              <a:t>perlin</a:t>
            </a:r>
            <a:r>
              <a:rPr lang="fr-FR" sz="1500" dirty="0"/>
              <a:t> noise to </a:t>
            </a:r>
            <a:r>
              <a:rPr lang="fr-FR" sz="1500" dirty="0" err="1"/>
              <a:t>represent</a:t>
            </a:r>
            <a:r>
              <a:rPr lang="fr-FR" sz="1500" dirty="0"/>
              <a:t> </a:t>
            </a:r>
            <a:r>
              <a:rPr lang="fr-FR" sz="1500" dirty="0" err="1"/>
              <a:t>smoke</a:t>
            </a:r>
            <a:endParaRPr lang="fr-FR" sz="1500" dirty="0"/>
          </a:p>
          <a:p>
            <a:r>
              <a:rPr lang="fr-FR" sz="1500" dirty="0"/>
              <a:t>The </a:t>
            </a:r>
            <a:r>
              <a:rPr lang="fr-FR" sz="1500" dirty="0" err="1"/>
              <a:t>fog</a:t>
            </a:r>
            <a:r>
              <a:rPr lang="fr-FR" sz="1500" dirty="0"/>
              <a:t> </a:t>
            </a:r>
            <a:r>
              <a:rPr lang="fr-FR" sz="1500" dirty="0" err="1"/>
              <a:t>intensity</a:t>
            </a:r>
            <a:r>
              <a:rPr lang="fr-FR" sz="1500" dirty="0"/>
              <a:t> can </a:t>
            </a:r>
            <a:r>
              <a:rPr lang="fr-FR" sz="1500" dirty="0" err="1"/>
              <a:t>be</a:t>
            </a:r>
            <a:r>
              <a:rPr lang="fr-FR" sz="1500" dirty="0"/>
              <a:t> </a:t>
            </a:r>
            <a:r>
              <a:rPr lang="fr-FR" sz="1500" dirty="0" err="1"/>
              <a:t>controlled</a:t>
            </a:r>
            <a:r>
              <a:rPr lang="fr-FR" sz="1500" dirty="0"/>
              <a:t> by pressing a key </a:t>
            </a:r>
          </a:p>
        </p:txBody>
      </p:sp>
    </p:spTree>
    <p:extLst>
      <p:ext uri="{BB962C8B-B14F-4D97-AF65-F5344CB8AC3E}">
        <p14:creationId xmlns:p14="http://schemas.microsoft.com/office/powerpoint/2010/main" val="3182600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 descr="Une image contenant nature&#10;&#10;Description générée automatiquement">
            <a:extLst>
              <a:ext uri="{FF2B5EF4-FFF2-40B4-BE49-F238E27FC236}">
                <a16:creationId xmlns:a16="http://schemas.microsoft.com/office/drawing/2014/main" id="{243CC7B5-1108-3B47-3A21-60561066DF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3" b="2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3B06A8C-9746-146C-B2CD-8B91B4439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fr-FR" sz="4000"/>
              <a:t>Part VI : Props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7B0526-9158-29A8-02CB-28585FCDE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fr-FR" sz="2000"/>
              <a:t>We built a pirate raft using cylinders as logs which move along the waves</a:t>
            </a:r>
          </a:p>
          <a:p>
            <a:r>
              <a:rPr lang="fr-FR" sz="2000"/>
              <a:t>And for some reasons there is a (very poorly drawn) cactus generator</a:t>
            </a:r>
          </a:p>
        </p:txBody>
      </p:sp>
    </p:spTree>
    <p:extLst>
      <p:ext uri="{BB962C8B-B14F-4D97-AF65-F5344CB8AC3E}">
        <p14:creationId xmlns:p14="http://schemas.microsoft.com/office/powerpoint/2010/main" val="331055166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268</Words>
  <Application>Microsoft Office PowerPoint</Application>
  <PresentationFormat>Grand écran</PresentationFormat>
  <Paragraphs>24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Thème Office</vt:lpstr>
      <vt:lpstr>3D Graphics Project</vt:lpstr>
      <vt:lpstr>Part I : The Island </vt:lpstr>
      <vt:lpstr>Part II : The lava</vt:lpstr>
      <vt:lpstr>Part III : The water</vt:lpstr>
      <vt:lpstr>Part IV : The lighting</vt:lpstr>
      <vt:lpstr>Part V : Fog and smoke</vt:lpstr>
      <vt:lpstr>Part VI : Props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Graphics Project</dc:title>
  <dc:creator>Maelig Hurte</dc:creator>
  <cp:lastModifiedBy>Maelig Hurte</cp:lastModifiedBy>
  <cp:revision>1</cp:revision>
  <dcterms:created xsi:type="dcterms:W3CDTF">2023-04-21T14:59:43Z</dcterms:created>
  <dcterms:modified xsi:type="dcterms:W3CDTF">2023-10-08T19:10:29Z</dcterms:modified>
</cp:coreProperties>
</file>